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3" r:id="rId3"/>
    <p:sldId id="257" r:id="rId4"/>
    <p:sldId id="258" r:id="rId5"/>
    <p:sldId id="259" r:id="rId6"/>
    <p:sldId id="284" r:id="rId7"/>
    <p:sldId id="285" r:id="rId8"/>
    <p:sldId id="262" r:id="rId9"/>
    <p:sldId id="286" r:id="rId10"/>
    <p:sldId id="287" r:id="rId11"/>
    <p:sldId id="266" r:id="rId12"/>
    <p:sldId id="267" r:id="rId13"/>
    <p:sldId id="268" r:id="rId14"/>
    <p:sldId id="269" r:id="rId15"/>
    <p:sldId id="288" r:id="rId16"/>
    <p:sldId id="271" r:id="rId17"/>
    <p:sldId id="272" r:id="rId18"/>
    <p:sldId id="289" r:id="rId19"/>
    <p:sldId id="290" r:id="rId20"/>
    <p:sldId id="273" r:id="rId21"/>
    <p:sldId id="274" r:id="rId22"/>
    <p:sldId id="275" r:id="rId23"/>
    <p:sldId id="277" r:id="rId24"/>
    <p:sldId id="276" r:id="rId25"/>
    <p:sldId id="278" r:id="rId26"/>
    <p:sldId id="279" r:id="rId27"/>
    <p:sldId id="280" r:id="rId28"/>
    <p:sldId id="281" r:id="rId29"/>
    <p:sldId id="291" r:id="rId30"/>
    <p:sldId id="282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8BA"/>
    <a:srgbClr val="8D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8E607-62DA-499D-BEDB-93E921652673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6B6E0-96E2-4994-BC2F-A077701070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6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6B6E0-96E2-4994-BC2F-A077701070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20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6B6E0-96E2-4994-BC2F-A077701070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23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6B6E0-96E2-4994-BC2F-A077701070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1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10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0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0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" Type="http://schemas.openxmlformats.org/officeDocument/2006/relationships/image" Target="../media/image2.png"/><Relationship Id="rId21" Type="http://schemas.openxmlformats.org/officeDocument/2006/relationships/image" Target="../media/image151.png"/><Relationship Id="rId7" Type="http://schemas.openxmlformats.org/officeDocument/2006/relationships/image" Target="../media/image128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2" Type="http://schemas.openxmlformats.org/officeDocument/2006/relationships/image" Target="../media/image1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41.png"/><Relationship Id="rId24" Type="http://schemas.openxmlformats.org/officeDocument/2006/relationships/image" Target="../media/image154.png"/><Relationship Id="rId5" Type="http://schemas.openxmlformats.org/officeDocument/2006/relationships/image" Target="../media/image127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10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5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161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4.png"/><Relationship Id="rId2" Type="http://schemas.openxmlformats.org/officeDocument/2006/relationships/image" Target="../media/image1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28.png"/><Relationship Id="rId24" Type="http://schemas.openxmlformats.org/officeDocument/2006/relationships/image" Target="../media/image154.png"/><Relationship Id="rId5" Type="http://schemas.openxmlformats.org/officeDocument/2006/relationships/image" Target="../media/image159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7.png"/><Relationship Id="rId10" Type="http://schemas.openxmlformats.org/officeDocument/2006/relationships/image" Target="../media/image112.png"/><Relationship Id="rId19" Type="http://schemas.openxmlformats.org/officeDocument/2006/relationships/image" Target="../media/image169.png"/><Relationship Id="rId31" Type="http://schemas.openxmlformats.org/officeDocument/2006/relationships/image" Target="../media/image180.png"/><Relationship Id="rId4" Type="http://schemas.openxmlformats.org/officeDocument/2006/relationships/image" Target="../media/image158.png"/><Relationship Id="rId9" Type="http://schemas.openxmlformats.org/officeDocument/2006/relationships/image" Target="../media/image127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6.png"/><Relationship Id="rId30" Type="http://schemas.openxmlformats.org/officeDocument/2006/relationships/image" Target="../media/image1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2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2" Type="http://schemas.openxmlformats.org/officeDocument/2006/relationships/image" Target="../media/image1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5" Type="http://schemas.openxmlformats.org/officeDocument/2006/relationships/image" Target="../media/image181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0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1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208.png"/><Relationship Id="rId5" Type="http://schemas.openxmlformats.org/officeDocument/2006/relationships/image" Target="../media/image203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10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18" Type="http://schemas.openxmlformats.org/officeDocument/2006/relationships/image" Target="../media/image225.png"/><Relationship Id="rId3" Type="http://schemas.openxmlformats.org/officeDocument/2006/relationships/image" Target="../media/image2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4.png"/><Relationship Id="rId2" Type="http://schemas.openxmlformats.org/officeDocument/2006/relationships/image" Target="../media/image1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112.png"/><Relationship Id="rId15" Type="http://schemas.openxmlformats.org/officeDocument/2006/relationships/image" Target="../media/image222.png"/><Relationship Id="rId10" Type="http://schemas.openxmlformats.org/officeDocument/2006/relationships/image" Target="../media/image218.png"/><Relationship Id="rId4" Type="http://schemas.openxmlformats.org/officeDocument/2006/relationships/image" Target="../media/image10.png"/><Relationship Id="rId9" Type="http://schemas.openxmlformats.org/officeDocument/2006/relationships/image" Target="../media/image217.png"/><Relationship Id="rId1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14.png"/><Relationship Id="rId12" Type="http://schemas.openxmlformats.org/officeDocument/2006/relationships/image" Target="../media/image210.png"/><Relationship Id="rId17" Type="http://schemas.openxmlformats.org/officeDocument/2006/relationships/image" Target="../media/image2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229.png"/><Relationship Id="rId5" Type="http://schemas.openxmlformats.org/officeDocument/2006/relationships/image" Target="../media/image10.png"/><Relationship Id="rId15" Type="http://schemas.openxmlformats.org/officeDocument/2006/relationships/image" Target="../media/image232.png"/><Relationship Id="rId10" Type="http://schemas.openxmlformats.org/officeDocument/2006/relationships/image" Target="../media/image228.png"/><Relationship Id="rId4" Type="http://schemas.openxmlformats.org/officeDocument/2006/relationships/image" Target="../media/image2.png"/><Relationship Id="rId9" Type="http://schemas.openxmlformats.org/officeDocument/2006/relationships/image" Target="../media/image227.png"/><Relationship Id="rId14" Type="http://schemas.openxmlformats.org/officeDocument/2006/relationships/image" Target="../media/image2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18" Type="http://schemas.openxmlformats.org/officeDocument/2006/relationships/image" Target="../media/image226.png"/><Relationship Id="rId3" Type="http://schemas.openxmlformats.org/officeDocument/2006/relationships/image" Target="../media/image1.png"/><Relationship Id="rId21" Type="http://schemas.openxmlformats.org/officeDocument/2006/relationships/image" Target="../media/image245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0.png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240.png"/><Relationship Id="rId5" Type="http://schemas.openxmlformats.org/officeDocument/2006/relationships/image" Target="../media/image10.png"/><Relationship Id="rId15" Type="http://schemas.openxmlformats.org/officeDocument/2006/relationships/image" Target="../media/image243.png"/><Relationship Id="rId23" Type="http://schemas.openxmlformats.org/officeDocument/2006/relationships/image" Target="../media/image235.png"/><Relationship Id="rId10" Type="http://schemas.openxmlformats.org/officeDocument/2006/relationships/image" Target="../media/image239.png"/><Relationship Id="rId19" Type="http://schemas.openxmlformats.org/officeDocument/2006/relationships/image" Target="../media/image244.png"/><Relationship Id="rId4" Type="http://schemas.openxmlformats.org/officeDocument/2006/relationships/image" Target="../media/image2.png"/><Relationship Id="rId9" Type="http://schemas.openxmlformats.org/officeDocument/2006/relationships/image" Target="../media/image238.png"/><Relationship Id="rId14" Type="http://schemas.openxmlformats.org/officeDocument/2006/relationships/image" Target="../media/image225.png"/><Relationship Id="rId22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72.png"/><Relationship Id="rId18" Type="http://schemas.openxmlformats.org/officeDocument/2006/relationships/image" Target="../media/image257.png"/><Relationship Id="rId3" Type="http://schemas.openxmlformats.org/officeDocument/2006/relationships/image" Target="../media/image2.png"/><Relationship Id="rId21" Type="http://schemas.openxmlformats.org/officeDocument/2006/relationships/image" Target="../media/image259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6.png"/><Relationship Id="rId2" Type="http://schemas.openxmlformats.org/officeDocument/2006/relationships/image" Target="../media/image1.png"/><Relationship Id="rId16" Type="http://schemas.openxmlformats.org/officeDocument/2006/relationships/image" Target="../media/image255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251.png"/><Relationship Id="rId5" Type="http://schemas.openxmlformats.org/officeDocument/2006/relationships/image" Target="../media/image246.png"/><Relationship Id="rId15" Type="http://schemas.openxmlformats.org/officeDocument/2006/relationships/image" Target="../media/image254.png"/><Relationship Id="rId10" Type="http://schemas.openxmlformats.org/officeDocument/2006/relationships/image" Target="../media/image250.png"/><Relationship Id="rId19" Type="http://schemas.openxmlformats.org/officeDocument/2006/relationships/image" Target="../media/image258.png"/><Relationship Id="rId4" Type="http://schemas.openxmlformats.org/officeDocument/2006/relationships/image" Target="../media/image10.png"/><Relationship Id="rId9" Type="http://schemas.openxmlformats.org/officeDocument/2006/relationships/image" Target="../media/image249.png"/><Relationship Id="rId14" Type="http://schemas.openxmlformats.org/officeDocument/2006/relationships/image" Target="../media/image253.png"/><Relationship Id="rId22" Type="http://schemas.openxmlformats.org/officeDocument/2006/relationships/image" Target="../media/image2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3" Type="http://schemas.openxmlformats.org/officeDocument/2006/relationships/image" Target="../media/image2.png"/><Relationship Id="rId21" Type="http://schemas.openxmlformats.org/officeDocument/2006/relationships/image" Target="../media/image276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5" Type="http://schemas.openxmlformats.org/officeDocument/2006/relationships/image" Target="../media/image280.png"/><Relationship Id="rId2" Type="http://schemas.openxmlformats.org/officeDocument/2006/relationships/image" Target="../media/image1.png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266.png"/><Relationship Id="rId24" Type="http://schemas.openxmlformats.org/officeDocument/2006/relationships/image" Target="../media/image279.png"/><Relationship Id="rId5" Type="http://schemas.openxmlformats.org/officeDocument/2006/relationships/image" Target="../media/image261.png"/><Relationship Id="rId15" Type="http://schemas.openxmlformats.org/officeDocument/2006/relationships/image" Target="../media/image270.png"/><Relationship Id="rId23" Type="http://schemas.openxmlformats.org/officeDocument/2006/relationships/image" Target="../media/image278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4" Type="http://schemas.openxmlformats.org/officeDocument/2006/relationships/image" Target="../media/image10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Relationship Id="rId22" Type="http://schemas.openxmlformats.org/officeDocument/2006/relationships/image" Target="../media/image2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85.png"/><Relationship Id="rId18" Type="http://schemas.openxmlformats.org/officeDocument/2006/relationships/image" Target="../media/image290.png"/><Relationship Id="rId3" Type="http://schemas.openxmlformats.org/officeDocument/2006/relationships/image" Target="../media/image2.png"/><Relationship Id="rId7" Type="http://schemas.openxmlformats.org/officeDocument/2006/relationships/image" Target="../media/image262.png"/><Relationship Id="rId12" Type="http://schemas.openxmlformats.org/officeDocument/2006/relationships/image" Target="../media/image284.png"/><Relationship Id="rId17" Type="http://schemas.openxmlformats.org/officeDocument/2006/relationships/image" Target="../media/image289.png"/><Relationship Id="rId2" Type="http://schemas.openxmlformats.org/officeDocument/2006/relationships/image" Target="../media/image1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283.png"/><Relationship Id="rId5" Type="http://schemas.openxmlformats.org/officeDocument/2006/relationships/image" Target="../media/image261.png"/><Relationship Id="rId15" Type="http://schemas.openxmlformats.org/officeDocument/2006/relationships/image" Target="../media/image287.png"/><Relationship Id="rId10" Type="http://schemas.openxmlformats.org/officeDocument/2006/relationships/image" Target="../media/image282.png"/><Relationship Id="rId4" Type="http://schemas.openxmlformats.org/officeDocument/2006/relationships/image" Target="../media/image10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7.gif"/><Relationship Id="rId3" Type="http://schemas.openxmlformats.org/officeDocument/2006/relationships/image" Target="../media/image2.png"/><Relationship Id="rId7" Type="http://schemas.openxmlformats.org/officeDocument/2006/relationships/image" Target="../media/image292.png"/><Relationship Id="rId12" Type="http://schemas.openxmlformats.org/officeDocument/2006/relationships/image" Target="../media/image2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296.png"/><Relationship Id="rId5" Type="http://schemas.openxmlformats.org/officeDocument/2006/relationships/image" Target="../media/image291.png"/><Relationship Id="rId15" Type="http://schemas.openxmlformats.org/officeDocument/2006/relationships/image" Target="../media/image299.png"/><Relationship Id="rId10" Type="http://schemas.openxmlformats.org/officeDocument/2006/relationships/image" Target="../media/image295.png"/><Relationship Id="rId4" Type="http://schemas.openxmlformats.org/officeDocument/2006/relationships/image" Target="../media/image10.png"/><Relationship Id="rId9" Type="http://schemas.openxmlformats.org/officeDocument/2006/relationships/image" Target="../media/image294.png"/><Relationship Id="rId14" Type="http://schemas.openxmlformats.org/officeDocument/2006/relationships/image" Target="../media/image2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311.png"/><Relationship Id="rId26" Type="http://schemas.openxmlformats.org/officeDocument/2006/relationships/image" Target="../media/image319.png"/><Relationship Id="rId3" Type="http://schemas.openxmlformats.org/officeDocument/2006/relationships/image" Target="../media/image2.png"/><Relationship Id="rId21" Type="http://schemas.openxmlformats.org/officeDocument/2006/relationships/image" Target="../media/image314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17" Type="http://schemas.openxmlformats.org/officeDocument/2006/relationships/image" Target="../media/image310.png"/><Relationship Id="rId25" Type="http://schemas.openxmlformats.org/officeDocument/2006/relationships/image" Target="../media/image318.png"/><Relationship Id="rId2" Type="http://schemas.openxmlformats.org/officeDocument/2006/relationships/image" Target="../media/image1.png"/><Relationship Id="rId16" Type="http://schemas.openxmlformats.org/officeDocument/2006/relationships/image" Target="../media/image269.png"/><Relationship Id="rId20" Type="http://schemas.openxmlformats.org/officeDocument/2006/relationships/image" Target="../media/image313.png"/><Relationship Id="rId29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305.png"/><Relationship Id="rId24" Type="http://schemas.openxmlformats.org/officeDocument/2006/relationships/image" Target="../media/image317.png"/><Relationship Id="rId32" Type="http://schemas.openxmlformats.org/officeDocument/2006/relationships/image" Target="../media/image325.png"/><Relationship Id="rId5" Type="http://schemas.openxmlformats.org/officeDocument/2006/relationships/image" Target="../media/image300.png"/><Relationship Id="rId15" Type="http://schemas.openxmlformats.org/officeDocument/2006/relationships/image" Target="../media/image309.png"/><Relationship Id="rId23" Type="http://schemas.openxmlformats.org/officeDocument/2006/relationships/image" Target="../media/image316.png"/><Relationship Id="rId28" Type="http://schemas.openxmlformats.org/officeDocument/2006/relationships/image" Target="../media/image321.png"/><Relationship Id="rId10" Type="http://schemas.openxmlformats.org/officeDocument/2006/relationships/image" Target="../media/image304.png"/><Relationship Id="rId19" Type="http://schemas.openxmlformats.org/officeDocument/2006/relationships/image" Target="../media/image312.png"/><Relationship Id="rId31" Type="http://schemas.openxmlformats.org/officeDocument/2006/relationships/image" Target="../media/image324.png"/><Relationship Id="rId4" Type="http://schemas.openxmlformats.org/officeDocument/2006/relationships/image" Target="../media/image10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Relationship Id="rId22" Type="http://schemas.openxmlformats.org/officeDocument/2006/relationships/image" Target="../media/image315.png"/><Relationship Id="rId27" Type="http://schemas.openxmlformats.org/officeDocument/2006/relationships/image" Target="../media/image320.png"/><Relationship Id="rId30" Type="http://schemas.openxmlformats.org/officeDocument/2006/relationships/image" Target="../media/image3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3" Type="http://schemas.openxmlformats.org/officeDocument/2006/relationships/image" Target="../media/image2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17" Type="http://schemas.openxmlformats.org/officeDocument/2006/relationships/image" Target="../media/image154.png"/><Relationship Id="rId2" Type="http://schemas.openxmlformats.org/officeDocument/2006/relationships/image" Target="../media/image1.png"/><Relationship Id="rId16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331.png"/><Relationship Id="rId5" Type="http://schemas.openxmlformats.org/officeDocument/2006/relationships/image" Target="../media/image326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19" Type="http://schemas.openxmlformats.org/officeDocument/2006/relationships/image" Target="../media/image338.png"/><Relationship Id="rId4" Type="http://schemas.openxmlformats.org/officeDocument/2006/relationships/image" Target="../media/image10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6.png"/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344.png"/><Relationship Id="rId5" Type="http://schemas.openxmlformats.org/officeDocument/2006/relationships/image" Target="../media/image339.png"/><Relationship Id="rId15" Type="http://schemas.openxmlformats.org/officeDocument/2006/relationships/image" Target="../media/image348.png"/><Relationship Id="rId10" Type="http://schemas.openxmlformats.org/officeDocument/2006/relationships/image" Target="../media/image343.png"/><Relationship Id="rId4" Type="http://schemas.openxmlformats.org/officeDocument/2006/relationships/image" Target="../media/image10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26" Type="http://schemas.openxmlformats.org/officeDocument/2006/relationships/image" Target="../media/image371.png"/><Relationship Id="rId3" Type="http://schemas.openxmlformats.org/officeDocument/2006/relationships/image" Target="../media/image2.png"/><Relationship Id="rId21" Type="http://schemas.openxmlformats.org/officeDocument/2006/relationships/image" Target="../media/image366.png"/><Relationship Id="rId7" Type="http://schemas.openxmlformats.org/officeDocument/2006/relationships/image" Target="../media/image352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5" Type="http://schemas.openxmlformats.org/officeDocument/2006/relationships/image" Target="../media/image370.png"/><Relationship Id="rId2" Type="http://schemas.openxmlformats.org/officeDocument/2006/relationships/image" Target="../media/image1.png"/><Relationship Id="rId16" Type="http://schemas.openxmlformats.org/officeDocument/2006/relationships/image" Target="../media/image361.png"/><Relationship Id="rId20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24" Type="http://schemas.openxmlformats.org/officeDocument/2006/relationships/image" Target="../media/image369.png"/><Relationship Id="rId5" Type="http://schemas.openxmlformats.org/officeDocument/2006/relationships/image" Target="../media/image350.png"/><Relationship Id="rId15" Type="http://schemas.openxmlformats.org/officeDocument/2006/relationships/image" Target="../media/image360.png"/><Relationship Id="rId23" Type="http://schemas.openxmlformats.org/officeDocument/2006/relationships/image" Target="../media/image368.png"/><Relationship Id="rId10" Type="http://schemas.openxmlformats.org/officeDocument/2006/relationships/image" Target="../media/image355.png"/><Relationship Id="rId19" Type="http://schemas.openxmlformats.org/officeDocument/2006/relationships/image" Target="../media/image364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Relationship Id="rId22" Type="http://schemas.openxmlformats.org/officeDocument/2006/relationships/image" Target="../media/image3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3" Type="http://schemas.openxmlformats.org/officeDocument/2006/relationships/image" Target="../media/image1.png"/><Relationship Id="rId21" Type="http://schemas.openxmlformats.org/officeDocument/2006/relationships/image" Target="../media/image386.png"/><Relationship Id="rId7" Type="http://schemas.openxmlformats.org/officeDocument/2006/relationships/image" Target="../media/image372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1.png"/><Relationship Id="rId20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11" Type="http://schemas.openxmlformats.org/officeDocument/2006/relationships/image" Target="../media/image376.png"/><Relationship Id="rId5" Type="http://schemas.openxmlformats.org/officeDocument/2006/relationships/image" Target="../media/image351.png"/><Relationship Id="rId15" Type="http://schemas.openxmlformats.org/officeDocument/2006/relationships/image" Target="../media/image380.png"/><Relationship Id="rId23" Type="http://schemas.openxmlformats.org/officeDocument/2006/relationships/image" Target="../media/image388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4" Type="http://schemas.openxmlformats.org/officeDocument/2006/relationships/image" Target="../media/image2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.png"/><Relationship Id="rId7" Type="http://schemas.openxmlformats.org/officeDocument/2006/relationships/image" Target="../media/image3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10.png"/><Relationship Id="rId9" Type="http://schemas.openxmlformats.org/officeDocument/2006/relationships/image" Target="../media/image3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.png"/><Relationship Id="rId21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2.png"/><Relationship Id="rId7" Type="http://schemas.openxmlformats.org/officeDocument/2006/relationships/image" Target="../media/image3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2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54.png"/><Relationship Id="rId10" Type="http://schemas.openxmlformats.org/officeDocument/2006/relationships/image" Target="../media/image70.png"/><Relationship Id="rId4" Type="http://schemas.openxmlformats.org/officeDocument/2006/relationships/image" Target="../media/image52.png"/><Relationship Id="rId9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67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20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66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52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image" Target="../media/image20.png"/><Relationship Id="rId16" Type="http://schemas.openxmlformats.org/officeDocument/2006/relationships/image" Target="../media/image9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50.png"/><Relationship Id="rId5" Type="http://schemas.openxmlformats.org/officeDocument/2006/relationships/image" Target="../media/image12.png"/><Relationship Id="rId15" Type="http://schemas.openxmlformats.org/officeDocument/2006/relationships/image" Target="../media/image98.png"/><Relationship Id="rId10" Type="http://schemas.openxmlformats.org/officeDocument/2006/relationships/image" Target="../media/image95.png"/><Relationship Id="rId4" Type="http://schemas.openxmlformats.org/officeDocument/2006/relationships/image" Target="../media/image52.png"/><Relationship Id="rId9" Type="http://schemas.openxmlformats.org/officeDocument/2006/relationships/image" Target="../media/image94.png"/><Relationship Id="rId14" Type="http://schemas.openxmlformats.org/officeDocument/2006/relationships/image" Target="../media/image9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2433" y="3159888"/>
            <a:ext cx="7545611" cy="1049721"/>
            <a:chOff x="5522433" y="3159888"/>
            <a:chExt cx="7545611" cy="10497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2433" y="3159888"/>
              <a:ext cx="7545611" cy="10497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1185" y="3343422"/>
            <a:ext cx="7285714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56290" y="5142857"/>
            <a:ext cx="4955162" cy="5700841"/>
            <a:chOff x="13856290" y="5142857"/>
            <a:chExt cx="4955162" cy="57008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6290" y="5142857"/>
              <a:ext cx="4955162" cy="57008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89288" y="5201587"/>
            <a:ext cx="5412383" cy="5681083"/>
            <a:chOff x="-689288" y="5201587"/>
            <a:chExt cx="5412383" cy="56810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9288" y="5201587"/>
              <a:ext cx="5412383" cy="56810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1515" y="3874022"/>
            <a:ext cx="13666667" cy="4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8942" y="7917089"/>
            <a:ext cx="6295238" cy="838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50283D-FD67-4EDC-98D0-09915AC64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44" y="1257300"/>
            <a:ext cx="9086957" cy="1249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80"/>
            <a:ext cx="3657143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93333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3172231" cy="493714"/>
            <a:chOff x="1120966" y="3110908"/>
            <a:chExt cx="317223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317223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869" y="3923460"/>
            <a:ext cx="3433679" cy="912351"/>
            <a:chOff x="924869" y="3923460"/>
            <a:chExt cx="3433679" cy="91235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24869" y="3923460"/>
              <a:ext cx="3433679" cy="912351"/>
              <a:chOff x="924869" y="3923460"/>
              <a:chExt cx="3433679" cy="9123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4869" y="3923460"/>
                <a:ext cx="3433679" cy="91235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221" y="4028763"/>
              <a:ext cx="2561905" cy="9047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29877" y="3682237"/>
            <a:ext cx="8552381" cy="14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7137" y="7074708"/>
            <a:ext cx="3433679" cy="912351"/>
            <a:chOff x="907137" y="7074708"/>
            <a:chExt cx="3433679" cy="91235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07137" y="7074708"/>
              <a:ext cx="3433679" cy="912351"/>
              <a:chOff x="907137" y="7074708"/>
              <a:chExt cx="3433679" cy="91235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7137" y="7074708"/>
                <a:ext cx="3433679" cy="91235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8488" y="7180011"/>
              <a:ext cx="2571429" cy="9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4869" y="5472319"/>
            <a:ext cx="3433679" cy="912351"/>
            <a:chOff x="924869" y="5472319"/>
            <a:chExt cx="3433679" cy="91235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24869" y="5472319"/>
              <a:ext cx="3433679" cy="912351"/>
              <a:chOff x="924869" y="5472319"/>
              <a:chExt cx="3433679" cy="91235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4869" y="5472319"/>
                <a:ext cx="3433679" cy="91235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221" y="5577622"/>
              <a:ext cx="2533333" cy="904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26333" y="6610542"/>
            <a:ext cx="3759382" cy="4409439"/>
            <a:chOff x="14526333" y="6610542"/>
            <a:chExt cx="3759382" cy="44094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6333" y="6610542"/>
              <a:ext cx="3759382" cy="44094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51380" y="5291054"/>
            <a:ext cx="9828571" cy="14952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29877" y="6902963"/>
            <a:ext cx="8447619" cy="14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1842225" cy="493714"/>
            <a:chOff x="1120966" y="3110908"/>
            <a:chExt cx="1842225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966" y="3110908"/>
              <a:ext cx="1842225" cy="493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6028" y="2519180"/>
            <a:ext cx="2676190" cy="13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7960" y="4726820"/>
            <a:ext cx="5635316" cy="2437274"/>
            <a:chOff x="907960" y="4726820"/>
            <a:chExt cx="5635316" cy="24372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78816" y="3553861"/>
              <a:ext cx="11270632" cy="487454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960" y="4726820"/>
              <a:ext cx="5635316" cy="2437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43935" y="2174517"/>
            <a:ext cx="11008618" cy="7540903"/>
            <a:chOff x="4443935" y="2174517"/>
            <a:chExt cx="11008618" cy="75409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3935" y="2174517"/>
              <a:ext cx="11008618" cy="754090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6316" y="4060232"/>
              <a:ext cx="5504309" cy="37704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63469" y="4394106"/>
            <a:ext cx="4216215" cy="3102702"/>
            <a:chOff x="13263469" y="4394106"/>
            <a:chExt cx="4216215" cy="3102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70833" y="2858613"/>
              <a:ext cx="8432431" cy="620540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63469" y="4394106"/>
              <a:ext cx="4216215" cy="31027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0576" y="5655410"/>
            <a:ext cx="635264" cy="621278"/>
            <a:chOff x="6570576" y="5655410"/>
            <a:chExt cx="635264" cy="6212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0576" y="5655410"/>
              <a:ext cx="635264" cy="6212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62150" y="5648975"/>
            <a:ext cx="635264" cy="621278"/>
            <a:chOff x="12662150" y="5648975"/>
            <a:chExt cx="635264" cy="6212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62150" y="5648975"/>
              <a:ext cx="635264" cy="6212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65888" y="4000434"/>
            <a:ext cx="3058945" cy="716667"/>
            <a:chOff x="1965888" y="4000434"/>
            <a:chExt cx="3058945" cy="7166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5888" y="4000434"/>
              <a:ext cx="3058945" cy="71666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09566" y="3866586"/>
            <a:ext cx="2514286" cy="13523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842104" y="3367289"/>
            <a:ext cx="3058945" cy="716667"/>
            <a:chOff x="13842104" y="3367289"/>
            <a:chExt cx="3058945" cy="7166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42104" y="3367289"/>
              <a:ext cx="3058945" cy="7166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13385" y="2990915"/>
            <a:ext cx="4677992" cy="716667"/>
            <a:chOff x="7613385" y="2990915"/>
            <a:chExt cx="4677992" cy="7166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13385" y="2990915"/>
              <a:ext cx="4677992" cy="7166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25273" y="2907739"/>
            <a:ext cx="5180952" cy="1352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74634" y="3249834"/>
            <a:ext cx="2685714" cy="13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8" y="2519180"/>
            <a:ext cx="1761905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1100912" cy="493714"/>
            <a:chOff x="1120966" y="3110908"/>
            <a:chExt cx="1100912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1100912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72575" y="3867233"/>
            <a:ext cx="6171429" cy="4542422"/>
            <a:chOff x="10372575" y="3867233"/>
            <a:chExt cx="6171429" cy="45424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1571" y="1620514"/>
              <a:ext cx="12342857" cy="90848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2575" y="3867233"/>
              <a:ext cx="6171429" cy="45424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6652" y="1672455"/>
            <a:ext cx="7352381" cy="2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09799" y="2059264"/>
            <a:ext cx="2551838" cy="7084344"/>
            <a:chOff x="6809799" y="2059264"/>
            <a:chExt cx="2551838" cy="70843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61375" y="-1455827"/>
              <a:ext cx="5103675" cy="1416868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09799" y="2059264"/>
              <a:ext cx="2551838" cy="708434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7737" y="3632488"/>
            <a:ext cx="6047619" cy="14190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69" y="7304686"/>
            <a:ext cx="6695238" cy="1885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85131" y="8069385"/>
            <a:ext cx="721707" cy="721723"/>
            <a:chOff x="5985131" y="8069385"/>
            <a:chExt cx="721707" cy="7217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85131" y="8069385"/>
              <a:ext cx="721707" cy="7217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0422" y="2837303"/>
            <a:ext cx="721707" cy="721723"/>
            <a:chOff x="15940422" y="2837303"/>
            <a:chExt cx="721707" cy="7217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5940422" y="2837303"/>
              <a:ext cx="721707" cy="7217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6362" y="4748308"/>
            <a:ext cx="5132078" cy="2234322"/>
            <a:chOff x="1336362" y="4748308"/>
            <a:chExt cx="5132078" cy="22343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6362" y="4748308"/>
              <a:ext cx="5132078" cy="22343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8" y="2519180"/>
            <a:ext cx="1761905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1100912" cy="493714"/>
            <a:chOff x="1120966" y="3110908"/>
            <a:chExt cx="1100912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1100912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0730" y="1634826"/>
            <a:ext cx="3463560" cy="2594326"/>
            <a:chOff x="6810730" y="1634826"/>
            <a:chExt cx="3463560" cy="25943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0730" y="1634826"/>
              <a:ext cx="3463560" cy="25943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7737" y="3632488"/>
            <a:ext cx="5971429" cy="14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0114" y="4772700"/>
            <a:ext cx="5767758" cy="3262307"/>
            <a:chOff x="900114" y="4772700"/>
            <a:chExt cx="5767758" cy="32623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114" y="4772700"/>
              <a:ext cx="5767758" cy="3262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3365" y="7064770"/>
            <a:ext cx="583177" cy="299109"/>
            <a:chOff x="4533365" y="7064770"/>
            <a:chExt cx="583177" cy="2991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3365" y="7064770"/>
              <a:ext cx="583177" cy="299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2568" y="7093342"/>
            <a:ext cx="2783223" cy="299109"/>
            <a:chOff x="1722568" y="7093342"/>
            <a:chExt cx="2783223" cy="2991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2568" y="7093342"/>
              <a:ext cx="2783223" cy="2991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09710" y="1812273"/>
            <a:ext cx="4073843" cy="2387571"/>
            <a:chOff x="11609710" y="1812273"/>
            <a:chExt cx="4073843" cy="2387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9710" y="1812273"/>
              <a:ext cx="4073843" cy="2387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97315" y="4169739"/>
            <a:ext cx="3937176" cy="528486"/>
            <a:chOff x="6697315" y="4169739"/>
            <a:chExt cx="3937176" cy="5284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7315" y="4169739"/>
              <a:ext cx="3937176" cy="5284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43078" y="5307103"/>
            <a:ext cx="5198342" cy="1958676"/>
            <a:chOff x="7343078" y="5307103"/>
            <a:chExt cx="5198342" cy="19586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43078" y="5307103"/>
              <a:ext cx="5198342" cy="19586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06156" y="4710924"/>
            <a:ext cx="4750287" cy="2815216"/>
            <a:chOff x="12706156" y="4710924"/>
            <a:chExt cx="4750287" cy="28152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06156" y="4710924"/>
              <a:ext cx="4750287" cy="28152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38350" y="4130258"/>
            <a:ext cx="5311327" cy="528486"/>
            <a:chOff x="11138350" y="4130258"/>
            <a:chExt cx="5311327" cy="5284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38350" y="4130258"/>
              <a:ext cx="5311327" cy="5284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27073" y="2373702"/>
            <a:ext cx="1554017" cy="1683932"/>
            <a:chOff x="4927073" y="2373702"/>
            <a:chExt cx="1554017" cy="16839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440000">
              <a:off x="4927073" y="2373702"/>
              <a:ext cx="1554017" cy="1683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9197" y="3891458"/>
            <a:ext cx="4788061" cy="299109"/>
            <a:chOff x="1099197" y="3891458"/>
            <a:chExt cx="4788061" cy="29910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9197" y="3891458"/>
              <a:ext cx="4788061" cy="29910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34881" y="4082474"/>
            <a:ext cx="5276190" cy="100952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59452" y="4082474"/>
            <a:ext cx="5876190" cy="10095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84738" y="7265779"/>
            <a:ext cx="5112476" cy="528486"/>
            <a:chOff x="6884738" y="7265779"/>
            <a:chExt cx="5112476" cy="5284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84738" y="7265779"/>
              <a:ext cx="5112476" cy="5284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521068" y="7503527"/>
            <a:ext cx="3049376" cy="528486"/>
            <a:chOff x="13521068" y="7503527"/>
            <a:chExt cx="3049376" cy="5284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21068" y="7503527"/>
              <a:ext cx="3049376" cy="5284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53013" y="3041939"/>
            <a:ext cx="635264" cy="621278"/>
            <a:chOff x="10653013" y="3041939"/>
            <a:chExt cx="635264" cy="62127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53013" y="3041939"/>
              <a:ext cx="635264" cy="6212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35764" y="4978314"/>
            <a:ext cx="635264" cy="621278"/>
            <a:chOff x="10235764" y="4978314"/>
            <a:chExt cx="635264" cy="62127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4400000">
              <a:off x="10235764" y="4978314"/>
              <a:ext cx="635264" cy="6212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23788" y="5758277"/>
            <a:ext cx="635264" cy="621278"/>
            <a:chOff x="12223788" y="5758277"/>
            <a:chExt cx="635264" cy="62127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23788" y="5758277"/>
              <a:ext cx="635264" cy="62127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548588" y="7177535"/>
            <a:ext cx="5733333" cy="100952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86747" y="7432749"/>
            <a:ext cx="4628571" cy="100952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68507" y="8241104"/>
            <a:ext cx="5276190" cy="1009524"/>
          </a:xfrm>
          <a:prstGeom prst="rect">
            <a:avLst/>
          </a:prstGeom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13028A63-8353-4318-923B-9A7153FC9CF8}"/>
              </a:ext>
            </a:extLst>
          </p:cNvPr>
          <p:cNvSpPr/>
          <p:nvPr/>
        </p:nvSpPr>
        <p:spPr>
          <a:xfrm>
            <a:off x="4506394" y="6896100"/>
            <a:ext cx="675206" cy="609600"/>
          </a:xfrm>
          <a:prstGeom prst="donut">
            <a:avLst>
              <a:gd name="adj" fmla="val 8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2530" y="4300689"/>
            <a:ext cx="4176875" cy="4246490"/>
            <a:chOff x="1032530" y="4300689"/>
            <a:chExt cx="4176875" cy="42464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35204" y="2199621"/>
              <a:ext cx="8353750" cy="849297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530" y="4300689"/>
              <a:ext cx="4176875" cy="4246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39670" y="2288865"/>
            <a:ext cx="8184741" cy="8229467"/>
            <a:chOff x="3339670" y="2288865"/>
            <a:chExt cx="8184741" cy="82294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9670" y="2288865"/>
              <a:ext cx="8184741" cy="822946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2739" y="4306219"/>
              <a:ext cx="4092371" cy="4114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028" y="2519180"/>
            <a:ext cx="1761905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1100912" cy="493714"/>
            <a:chOff x="1120966" y="3110908"/>
            <a:chExt cx="1100912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0966" y="3110908"/>
              <a:ext cx="1100912" cy="4937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1371" y="8556706"/>
            <a:ext cx="7476190" cy="1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7952" y="3651535"/>
            <a:ext cx="9238095" cy="10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54557" y="1384696"/>
            <a:ext cx="6171429" cy="3758161"/>
            <a:chOff x="10754557" y="1384696"/>
            <a:chExt cx="6171429" cy="37581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4557" y="1384696"/>
              <a:ext cx="6171429" cy="37581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40271" y="941924"/>
            <a:ext cx="3795919" cy="528486"/>
            <a:chOff x="13040271" y="941924"/>
            <a:chExt cx="3795919" cy="5284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40271" y="941924"/>
              <a:ext cx="3795919" cy="5284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86852" y="852220"/>
            <a:ext cx="4571429" cy="10095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16443" y="2140523"/>
            <a:ext cx="3234033" cy="528486"/>
            <a:chOff x="7116443" y="2140523"/>
            <a:chExt cx="3234033" cy="5284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16443" y="2140523"/>
              <a:ext cx="3234033" cy="5284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66572" y="2274662"/>
            <a:ext cx="3017237" cy="299109"/>
            <a:chOff x="10866572" y="2274662"/>
            <a:chExt cx="3017237" cy="2991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66572" y="2274662"/>
              <a:ext cx="3017237" cy="299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68843" y="2262090"/>
            <a:ext cx="2853062" cy="299109"/>
            <a:chOff x="13868843" y="2262090"/>
            <a:chExt cx="2853062" cy="2991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68843" y="2262090"/>
              <a:ext cx="2853062" cy="29910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69155" y="2053786"/>
            <a:ext cx="4209524" cy="100952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91733" y="7989097"/>
            <a:ext cx="8009524" cy="14190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398836" y="2218041"/>
            <a:ext cx="403341" cy="403349"/>
            <a:chOff x="10398836" y="2218041"/>
            <a:chExt cx="403341" cy="4033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98836" y="2218041"/>
              <a:ext cx="403341" cy="4033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40271" y="1965714"/>
            <a:ext cx="2853062" cy="240278"/>
            <a:chOff x="13840271" y="1965714"/>
            <a:chExt cx="2853062" cy="24027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40271" y="1965714"/>
              <a:ext cx="2853062" cy="2402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92033" y="1518325"/>
            <a:ext cx="403341" cy="403349"/>
            <a:chOff x="14892033" y="1518325"/>
            <a:chExt cx="403341" cy="40334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4892033" y="1518325"/>
              <a:ext cx="403341" cy="4033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66177" y="4832218"/>
            <a:ext cx="635264" cy="621278"/>
            <a:chOff x="13566177" y="4832218"/>
            <a:chExt cx="635264" cy="6212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3566177" y="4832218"/>
              <a:ext cx="635264" cy="6212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80123" y="4121591"/>
            <a:ext cx="635264" cy="621278"/>
            <a:chOff x="9880123" y="4121591"/>
            <a:chExt cx="635264" cy="62127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800000">
              <a:off x="9880123" y="4121591"/>
              <a:ext cx="635264" cy="6212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150301" y="5364527"/>
            <a:ext cx="2290146" cy="2536840"/>
            <a:chOff x="14150301" y="5364527"/>
            <a:chExt cx="2290146" cy="253684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50301" y="5364527"/>
              <a:ext cx="2290146" cy="25368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02857" y="5373253"/>
            <a:ext cx="2181051" cy="2528114"/>
            <a:chOff x="11502857" y="5373253"/>
            <a:chExt cx="2181051" cy="25281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02857" y="5373253"/>
              <a:ext cx="2181051" cy="25281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126432" y="6632947"/>
            <a:ext cx="2255734" cy="528486"/>
            <a:chOff x="10126432" y="6632947"/>
            <a:chExt cx="2255734" cy="5284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26432" y="6632947"/>
              <a:ext cx="2255734" cy="52848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31524" y="6546209"/>
            <a:ext cx="3600000" cy="100952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5369991" y="6632947"/>
            <a:ext cx="2255734" cy="528486"/>
            <a:chOff x="15369991" y="6632947"/>
            <a:chExt cx="2255734" cy="52848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69991" y="6632947"/>
              <a:ext cx="2255734" cy="52848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78943" y="6546209"/>
            <a:ext cx="3152381" cy="10095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D7ECF4-66E8-47C6-A4D0-6579ECECF680}"/>
              </a:ext>
            </a:extLst>
          </p:cNvPr>
          <p:cNvSpPr/>
          <p:nvPr/>
        </p:nvSpPr>
        <p:spPr>
          <a:xfrm>
            <a:off x="8036663" y="8730786"/>
            <a:ext cx="685800" cy="4063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F9932-A394-4A6C-924F-CC2CAAD79E06}"/>
              </a:ext>
            </a:extLst>
          </p:cNvPr>
          <p:cNvSpPr txBox="1"/>
          <p:nvPr/>
        </p:nvSpPr>
        <p:spPr>
          <a:xfrm>
            <a:off x="7860079" y="8496300"/>
            <a:ext cx="158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 상      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좌        우 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 하  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4DF1B6-325A-4899-A094-4375727572D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454" y="3702634"/>
            <a:ext cx="5821835" cy="42368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29B1DC-88F7-4E77-B24A-62121FDDC5E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415459" y="4150821"/>
            <a:ext cx="3903178" cy="3110579"/>
          </a:xfrm>
          <a:prstGeom prst="rect">
            <a:avLst/>
          </a:prstGeom>
        </p:spPr>
      </p:pic>
      <p:sp>
        <p:nvSpPr>
          <p:cNvPr id="59" name="원형: 비어 있음 58">
            <a:extLst>
              <a:ext uri="{FF2B5EF4-FFF2-40B4-BE49-F238E27FC236}">
                <a16:creationId xmlns:a16="http://schemas.microsoft.com/office/drawing/2014/main" id="{3767F5A9-53E9-46ED-AB22-CFCFD426CB57}"/>
              </a:ext>
            </a:extLst>
          </p:cNvPr>
          <p:cNvSpPr/>
          <p:nvPr/>
        </p:nvSpPr>
        <p:spPr>
          <a:xfrm>
            <a:off x="15478677" y="4169684"/>
            <a:ext cx="675206" cy="609600"/>
          </a:xfrm>
          <a:prstGeom prst="donut">
            <a:avLst>
              <a:gd name="adj" fmla="val 8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3673"/>
            <a:ext cx="17104827" cy="9664227"/>
            <a:chOff x="590444" y="0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0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8" y="2519180"/>
            <a:ext cx="9133333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8411080" cy="493714"/>
            <a:chOff x="1120966" y="3110908"/>
            <a:chExt cx="8411080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8411080" cy="493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93EC89-09A4-41AF-8DCA-6346ED4BA24D}"/>
              </a:ext>
            </a:extLst>
          </p:cNvPr>
          <p:cNvGrpSpPr/>
          <p:nvPr/>
        </p:nvGrpSpPr>
        <p:grpSpPr>
          <a:xfrm>
            <a:off x="953492" y="8104971"/>
            <a:ext cx="4737092" cy="916916"/>
            <a:chOff x="953492" y="8104971"/>
            <a:chExt cx="4737092" cy="91691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3492" y="8416555"/>
              <a:ext cx="4695644" cy="420716"/>
              <a:chOff x="953492" y="8416555"/>
              <a:chExt cx="4695644" cy="42071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492" y="8416555"/>
                <a:ext cx="4695644" cy="42071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4870" y="8383792"/>
              <a:ext cx="4685714" cy="63809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0391" y="8104971"/>
              <a:ext cx="3771429" cy="3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4286" y="5878116"/>
            <a:ext cx="4165547" cy="1949664"/>
            <a:chOff x="1074286" y="5878116"/>
            <a:chExt cx="4165547" cy="19496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286" y="5878116"/>
              <a:ext cx="4165547" cy="19496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92333" y="5775061"/>
            <a:ext cx="3974850" cy="2111639"/>
            <a:chOff x="13092333" y="5853704"/>
            <a:chExt cx="3974850" cy="21116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92333" y="5853704"/>
              <a:ext cx="3974850" cy="211163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4880D5-28A6-4B02-9A44-3B240C50568B}"/>
              </a:ext>
            </a:extLst>
          </p:cNvPr>
          <p:cNvGrpSpPr/>
          <p:nvPr/>
        </p:nvGrpSpPr>
        <p:grpSpPr>
          <a:xfrm>
            <a:off x="12876580" y="8115300"/>
            <a:ext cx="4248880" cy="979019"/>
            <a:chOff x="12876580" y="8115300"/>
            <a:chExt cx="4248880" cy="979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53238" y="8115300"/>
              <a:ext cx="2352381" cy="40952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181174" y="8445286"/>
              <a:ext cx="3944286" cy="454835"/>
              <a:chOff x="13181174" y="8381755"/>
              <a:chExt cx="3944286" cy="4548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181174" y="8381755"/>
                <a:ext cx="3944286" cy="45483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6580" y="8408605"/>
              <a:ext cx="4247619" cy="68571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A89E57-E754-4DA4-A975-DF0090BF2CAC}"/>
              </a:ext>
            </a:extLst>
          </p:cNvPr>
          <p:cNvGrpSpPr/>
          <p:nvPr/>
        </p:nvGrpSpPr>
        <p:grpSpPr>
          <a:xfrm>
            <a:off x="7177013" y="8083949"/>
            <a:ext cx="4070157" cy="951033"/>
            <a:chOff x="7177013" y="8083949"/>
            <a:chExt cx="4070157" cy="9510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177013" y="8417378"/>
              <a:ext cx="4070157" cy="449910"/>
              <a:chOff x="7177013" y="8417378"/>
              <a:chExt cx="4070157" cy="44991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177013" y="8417378"/>
                <a:ext cx="4070157" cy="44991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80294" y="8358792"/>
              <a:ext cx="3942857" cy="67619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36091" y="8083949"/>
              <a:ext cx="2142857" cy="3904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0723" y="6186537"/>
            <a:ext cx="5184268" cy="1244224"/>
            <a:chOff x="6550723" y="6186537"/>
            <a:chExt cx="5184268" cy="12442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0723" y="6186537"/>
              <a:ext cx="5184268" cy="12442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39753" y="6458212"/>
            <a:ext cx="922942" cy="902623"/>
            <a:chOff x="11839753" y="6458212"/>
            <a:chExt cx="922942" cy="9026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39753" y="6458212"/>
              <a:ext cx="922942" cy="9026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0551" y="6456879"/>
            <a:ext cx="922942" cy="843917"/>
            <a:chOff x="5330551" y="6456879"/>
            <a:chExt cx="922942" cy="84391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30551" y="6456879"/>
              <a:ext cx="922942" cy="8439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1102" y="3691751"/>
            <a:ext cx="3908014" cy="1949276"/>
            <a:chOff x="1461102" y="3691751"/>
            <a:chExt cx="3908014" cy="194927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464182" y="2747419"/>
              <a:ext cx="7816028" cy="389855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1102" y="3691751"/>
              <a:ext cx="3908014" cy="19492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36477" y="3653608"/>
            <a:ext cx="4037498" cy="2367668"/>
            <a:chOff x="7325985" y="3566664"/>
            <a:chExt cx="3633744" cy="21308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25985" y="3566664"/>
              <a:ext cx="3633744" cy="21308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24666" y="3750608"/>
            <a:ext cx="3735229" cy="1837653"/>
            <a:chOff x="13123237" y="3622422"/>
            <a:chExt cx="3735229" cy="183765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91800" y="2743366"/>
              <a:ext cx="7470457" cy="367530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23237" y="3622422"/>
              <a:ext cx="3735229" cy="18376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83897" y="4305393"/>
            <a:ext cx="922942" cy="843917"/>
            <a:chOff x="5783897" y="4305393"/>
            <a:chExt cx="922942" cy="84391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83897" y="4305393"/>
              <a:ext cx="922942" cy="8439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06854" y="4295869"/>
            <a:ext cx="922942" cy="843917"/>
            <a:chOff x="11406854" y="4295869"/>
            <a:chExt cx="922942" cy="84391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406854" y="4295869"/>
              <a:ext cx="922942" cy="8439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3673"/>
            <a:ext cx="17104827" cy="9664227"/>
            <a:chOff x="590444" y="0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0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2519180"/>
            <a:ext cx="6885714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3129" y="3110908"/>
            <a:ext cx="6209646" cy="493714"/>
            <a:chOff x="1120966" y="3110908"/>
            <a:chExt cx="620964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6209646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08757" y="2101929"/>
            <a:ext cx="5147710" cy="610539"/>
            <a:chOff x="10408757" y="2101929"/>
            <a:chExt cx="5147710" cy="6105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08757" y="2101929"/>
              <a:ext cx="5147710" cy="6105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3451" y="1571622"/>
            <a:ext cx="6028571" cy="11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5580" y="2887816"/>
            <a:ext cx="5942666" cy="5593339"/>
            <a:chOff x="10275580" y="2887816"/>
            <a:chExt cx="5942666" cy="55933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5580" y="2887816"/>
              <a:ext cx="5942666" cy="55933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05580" y="3821582"/>
            <a:ext cx="2628571" cy="9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0942" y="6191201"/>
            <a:ext cx="2752381" cy="9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5721" y="3524649"/>
            <a:ext cx="1165482" cy="881873"/>
            <a:chOff x="1585721" y="3524649"/>
            <a:chExt cx="1165482" cy="8818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4440000">
              <a:off x="1585721" y="3524649"/>
              <a:ext cx="1165482" cy="8818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02331" y="3772807"/>
            <a:ext cx="4200000" cy="11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3981" y="5022082"/>
            <a:ext cx="6401841" cy="2996351"/>
            <a:chOff x="1583981" y="5022082"/>
            <a:chExt cx="6401841" cy="29963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3981" y="5022082"/>
              <a:ext cx="6401841" cy="299635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EB3631B-33F5-4472-948B-242C735703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80193" y="6896100"/>
            <a:ext cx="2484870" cy="724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3673"/>
            <a:ext cx="17104827" cy="9664227"/>
            <a:chOff x="590444" y="-59228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-59228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769C8B-0765-4B62-A921-4081A5D93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86" y="2628658"/>
            <a:ext cx="2252285" cy="8384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8BAF93-8560-4B44-B089-AF6234C2B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786" y="3550558"/>
            <a:ext cx="3019603" cy="9518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697AC5-73E3-41CF-B1ED-DDDF0E846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262" y="4643876"/>
            <a:ext cx="2914650" cy="876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A122A6-4EB7-4934-B1FE-9EF35DBF2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5118" y="4743450"/>
            <a:ext cx="5962650" cy="7048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14A4051-4C40-4966-B6E1-D3C9A88E5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214" y="5784612"/>
            <a:ext cx="2924175" cy="952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842A7A6-A464-4C36-A8F5-CEB4E44BBD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118" y="5972175"/>
            <a:ext cx="10096500" cy="6953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42B07D6-95CF-4AE2-9147-1309A6E9B9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214" y="6972300"/>
            <a:ext cx="2962275" cy="8763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692A607-15DC-4123-B7F5-9804E21D0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6846" y="7162800"/>
            <a:ext cx="6267450" cy="723900"/>
          </a:xfrm>
          <a:prstGeom prst="rect">
            <a:avLst/>
          </a:prstGeom>
        </p:spPr>
      </p:pic>
      <p:grpSp>
        <p:nvGrpSpPr>
          <p:cNvPr id="52" name="그룹 1011">
            <a:extLst>
              <a:ext uri="{FF2B5EF4-FFF2-40B4-BE49-F238E27FC236}">
                <a16:creationId xmlns:a16="http://schemas.microsoft.com/office/drawing/2014/main" id="{BF2AF0A7-28A0-44BC-9A21-9DBE96941EAD}"/>
              </a:ext>
            </a:extLst>
          </p:cNvPr>
          <p:cNvGrpSpPr/>
          <p:nvPr/>
        </p:nvGrpSpPr>
        <p:grpSpPr>
          <a:xfrm>
            <a:off x="14559098" y="5900543"/>
            <a:ext cx="3759382" cy="4409439"/>
            <a:chOff x="14526333" y="6610542"/>
            <a:chExt cx="3759382" cy="4409439"/>
          </a:xfrm>
        </p:grpSpPr>
        <p:pic>
          <p:nvPicPr>
            <p:cNvPr id="53" name="Object 35">
              <a:extLst>
                <a:ext uri="{FF2B5EF4-FFF2-40B4-BE49-F238E27FC236}">
                  <a16:creationId xmlns:a16="http://schemas.microsoft.com/office/drawing/2014/main" id="{C104B4AD-A52C-4A08-A2A7-3AFC94A69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26333" y="6610542"/>
              <a:ext cx="3759382" cy="4409439"/>
            </a:xfrm>
            <a:prstGeom prst="rect">
              <a:avLst/>
            </a:prstGeom>
          </p:spPr>
        </p:pic>
      </p:grpSp>
      <p:pic>
        <p:nvPicPr>
          <p:cNvPr id="1028" name="Picture 4" descr="How to Run Trading Algorithms on Google Cloud Platform in 6 Easy Steps">
            <a:extLst>
              <a:ext uri="{FF2B5EF4-FFF2-40B4-BE49-F238E27FC236}">
                <a16:creationId xmlns:a16="http://schemas.microsoft.com/office/drawing/2014/main" id="{E392A76E-2752-473D-8146-2B735B3A1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73" y="1779948"/>
            <a:ext cx="3995593" cy="246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C723C1C-F147-4607-9BBC-16AF122DFD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7235" y="1945300"/>
            <a:ext cx="1701208" cy="2081173"/>
          </a:xfrm>
          <a:prstGeom prst="rect">
            <a:avLst/>
          </a:prstGeom>
        </p:spPr>
      </p:pic>
      <p:pic>
        <p:nvPicPr>
          <p:cNvPr id="1030" name="Picture 6" descr="Google's TPU Chip Goes Public in Challenge to Nvidia's GPU | Synced">
            <a:extLst>
              <a:ext uri="{FF2B5EF4-FFF2-40B4-BE49-F238E27FC236}">
                <a16:creationId xmlns:a16="http://schemas.microsoft.com/office/drawing/2014/main" id="{E400C013-6F1C-4F06-9622-7D6EA0E31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118" y="2133076"/>
            <a:ext cx="3487530" cy="17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1008">
            <a:extLst>
              <a:ext uri="{FF2B5EF4-FFF2-40B4-BE49-F238E27FC236}">
                <a16:creationId xmlns:a16="http://schemas.microsoft.com/office/drawing/2014/main" id="{A6DB04C0-FF47-4BE5-BB66-658D4F81E1C4}"/>
              </a:ext>
            </a:extLst>
          </p:cNvPr>
          <p:cNvGrpSpPr/>
          <p:nvPr/>
        </p:nvGrpSpPr>
        <p:grpSpPr>
          <a:xfrm rot="900000">
            <a:off x="9210285" y="2547921"/>
            <a:ext cx="615649" cy="602095"/>
            <a:chOff x="6234278" y="4018588"/>
            <a:chExt cx="615649" cy="602095"/>
          </a:xfrm>
        </p:grpSpPr>
        <p:pic>
          <p:nvPicPr>
            <p:cNvPr id="60" name="Object 30">
              <a:extLst>
                <a:ext uri="{FF2B5EF4-FFF2-40B4-BE49-F238E27FC236}">
                  <a16:creationId xmlns:a16="http://schemas.microsoft.com/office/drawing/2014/main" id="{39C63B8E-A5BD-453C-9388-2CCE60E5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00000">
              <a:off x="6234278" y="4018588"/>
              <a:ext cx="615649" cy="602095"/>
            </a:xfrm>
            <a:prstGeom prst="rect">
              <a:avLst/>
            </a:prstGeom>
          </p:spPr>
        </p:pic>
      </p:grpSp>
      <p:grpSp>
        <p:nvGrpSpPr>
          <p:cNvPr id="61" name="그룹 1008">
            <a:extLst>
              <a:ext uri="{FF2B5EF4-FFF2-40B4-BE49-F238E27FC236}">
                <a16:creationId xmlns:a16="http://schemas.microsoft.com/office/drawing/2014/main" id="{B32ACF64-B480-4865-9323-7FBC82D48A92}"/>
              </a:ext>
            </a:extLst>
          </p:cNvPr>
          <p:cNvGrpSpPr/>
          <p:nvPr/>
        </p:nvGrpSpPr>
        <p:grpSpPr>
          <a:xfrm rot="900000">
            <a:off x="12384430" y="2547920"/>
            <a:ext cx="615649" cy="602095"/>
            <a:chOff x="6234278" y="4018588"/>
            <a:chExt cx="615649" cy="602095"/>
          </a:xfrm>
        </p:grpSpPr>
        <p:pic>
          <p:nvPicPr>
            <p:cNvPr id="62" name="Object 30">
              <a:extLst>
                <a:ext uri="{FF2B5EF4-FFF2-40B4-BE49-F238E27FC236}">
                  <a16:creationId xmlns:a16="http://schemas.microsoft.com/office/drawing/2014/main" id="{0827C48E-CFA0-4480-833D-03CCDB25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00000">
              <a:off x="6234278" y="4018588"/>
              <a:ext cx="615649" cy="6020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3673"/>
            <a:ext cx="17104827" cy="9664227"/>
            <a:chOff x="590444" y="-59228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44" y="-59228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BF6DEE7-56F9-4C98-A767-FB803BA2B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786" y="2628658"/>
            <a:ext cx="2252285" cy="8384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4F757-0BB1-4B63-A1B2-31F289ECD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3543300"/>
            <a:ext cx="2971800" cy="9053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EBF371-8D3B-4E92-B285-4B9E678EA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314" y="3677070"/>
            <a:ext cx="5159023" cy="6830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895834E-F492-4333-8ECA-A7B264E20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2390" y="4814556"/>
            <a:ext cx="3648506" cy="37867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D205273-3B53-42F9-BE75-BC9EF88B7E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4692" y="5988791"/>
            <a:ext cx="1412167" cy="467016"/>
          </a:xfrm>
          <a:prstGeom prst="rect">
            <a:avLst/>
          </a:prstGeom>
        </p:spPr>
      </p:pic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2FFBAE38-A2B2-449F-AAE7-1D4BF32E9E14}"/>
              </a:ext>
            </a:extLst>
          </p:cNvPr>
          <p:cNvGrpSpPr/>
          <p:nvPr/>
        </p:nvGrpSpPr>
        <p:grpSpPr>
          <a:xfrm rot="20972963">
            <a:off x="4691410" y="7166934"/>
            <a:ext cx="871995" cy="571227"/>
            <a:chOff x="1585721" y="3524649"/>
            <a:chExt cx="1165482" cy="881873"/>
          </a:xfrm>
        </p:grpSpPr>
        <p:pic>
          <p:nvPicPr>
            <p:cNvPr id="55" name="Object 26">
              <a:extLst>
                <a:ext uri="{FF2B5EF4-FFF2-40B4-BE49-F238E27FC236}">
                  <a16:creationId xmlns:a16="http://schemas.microsoft.com/office/drawing/2014/main" id="{625E3202-E4FC-496A-88B4-9AA4CF2F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440000">
              <a:off x="1585721" y="3524649"/>
              <a:ext cx="1165482" cy="881873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6ABCF7F9-8181-4A55-AC5A-53EC2701FA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426" y="7506543"/>
            <a:ext cx="1011868" cy="277986"/>
          </a:xfrm>
          <a:prstGeom prst="rect">
            <a:avLst/>
          </a:prstGeom>
        </p:spPr>
      </p:pic>
      <p:grpSp>
        <p:nvGrpSpPr>
          <p:cNvPr id="60" name="그룹 1007">
            <a:extLst>
              <a:ext uri="{FF2B5EF4-FFF2-40B4-BE49-F238E27FC236}">
                <a16:creationId xmlns:a16="http://schemas.microsoft.com/office/drawing/2014/main" id="{1BFC5119-A017-4F8D-A372-F18E65152C34}"/>
              </a:ext>
            </a:extLst>
          </p:cNvPr>
          <p:cNvGrpSpPr/>
          <p:nvPr/>
        </p:nvGrpSpPr>
        <p:grpSpPr>
          <a:xfrm rot="649764" flipV="1">
            <a:off x="5012819" y="6111107"/>
            <a:ext cx="830124" cy="543798"/>
            <a:chOff x="1585721" y="3524649"/>
            <a:chExt cx="1165482" cy="881873"/>
          </a:xfrm>
        </p:grpSpPr>
        <p:pic>
          <p:nvPicPr>
            <p:cNvPr id="61" name="Object 26">
              <a:extLst>
                <a:ext uri="{FF2B5EF4-FFF2-40B4-BE49-F238E27FC236}">
                  <a16:creationId xmlns:a16="http://schemas.microsoft.com/office/drawing/2014/main" id="{A7CB5C68-D77A-4E30-B166-42D2150AF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440000">
              <a:off x="1585721" y="3524649"/>
              <a:ext cx="1165482" cy="881873"/>
            </a:xfrm>
            <a:prstGeom prst="rect">
              <a:avLst/>
            </a:prstGeom>
          </p:spPr>
        </p:pic>
      </p:grpSp>
      <p:grpSp>
        <p:nvGrpSpPr>
          <p:cNvPr id="62" name="그룹 1007">
            <a:extLst>
              <a:ext uri="{FF2B5EF4-FFF2-40B4-BE49-F238E27FC236}">
                <a16:creationId xmlns:a16="http://schemas.microsoft.com/office/drawing/2014/main" id="{E513387E-6AE6-4020-A31B-49C28198B2BA}"/>
              </a:ext>
            </a:extLst>
          </p:cNvPr>
          <p:cNvGrpSpPr/>
          <p:nvPr/>
        </p:nvGrpSpPr>
        <p:grpSpPr>
          <a:xfrm rot="21023596" flipV="1">
            <a:off x="5051147" y="4889885"/>
            <a:ext cx="871995" cy="571227"/>
            <a:chOff x="1585721" y="3524649"/>
            <a:chExt cx="1165482" cy="881873"/>
          </a:xfrm>
        </p:grpSpPr>
        <p:pic>
          <p:nvPicPr>
            <p:cNvPr id="63" name="Object 26">
              <a:extLst>
                <a:ext uri="{FF2B5EF4-FFF2-40B4-BE49-F238E27FC236}">
                  <a16:creationId xmlns:a16="http://schemas.microsoft.com/office/drawing/2014/main" id="{C9FC4EBC-5370-492B-91D4-485D7AE25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440000">
              <a:off x="1585721" y="3524649"/>
              <a:ext cx="1165482" cy="881873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860A9096-E9F5-4DB2-BE89-4D3FC2AA06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4692" y="4641979"/>
            <a:ext cx="1490003" cy="33358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5DC3D13-D845-48F8-9011-02257B9313F5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31982" y="5703937"/>
            <a:ext cx="1241355" cy="1141476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93C3C8B-26E2-4DC8-955A-D2FDC2D0E40B}"/>
              </a:ext>
            </a:extLst>
          </p:cNvPr>
          <p:cNvGrpSpPr/>
          <p:nvPr/>
        </p:nvGrpSpPr>
        <p:grpSpPr>
          <a:xfrm>
            <a:off x="9499004" y="4486787"/>
            <a:ext cx="6732739" cy="1100566"/>
            <a:chOff x="9499004" y="4486787"/>
            <a:chExt cx="6732739" cy="1100566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378980B-566D-44DF-AD28-86D1C6939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499004" y="4763328"/>
              <a:ext cx="2313805" cy="79469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CB07CE4-971A-49B1-85EC-D930A777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193143" y="4486787"/>
              <a:ext cx="4038600" cy="1100566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D99164C-21F8-4D26-9532-81E849CCD2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1200" y="5815730"/>
            <a:ext cx="6630543" cy="2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3673"/>
            <a:ext cx="17104827" cy="9664227"/>
            <a:chOff x="590444" y="-59228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44" y="-59228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6350" y="7739395"/>
            <a:ext cx="2664922" cy="1242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78887" y="4674042"/>
            <a:ext cx="3125344" cy="2950560"/>
            <a:chOff x="13256197" y="1973113"/>
            <a:chExt cx="4103159" cy="35441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56197" y="1973113"/>
              <a:ext cx="4103159" cy="35441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5951" y="7703582"/>
            <a:ext cx="3331215" cy="1484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60938" y="4878121"/>
            <a:ext cx="4750812" cy="2696642"/>
            <a:chOff x="8655960" y="5885670"/>
            <a:chExt cx="6071433" cy="26966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5960" y="5885670"/>
              <a:ext cx="6071433" cy="26966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3163" y="7820562"/>
            <a:ext cx="4784861" cy="5971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07166" y="8280045"/>
            <a:ext cx="4593379" cy="6244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63068" y="5346556"/>
            <a:ext cx="3684467" cy="2033117"/>
            <a:chOff x="7663365" y="2047593"/>
            <a:chExt cx="4327700" cy="22720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3365" y="2047593"/>
              <a:ext cx="4327700" cy="2272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10" name="그룹 1010"/>
          <p:cNvGrpSpPr/>
          <p:nvPr/>
        </p:nvGrpSpPr>
        <p:grpSpPr>
          <a:xfrm rot="900000">
            <a:off x="8587541" y="6218735"/>
            <a:ext cx="615649" cy="602095"/>
            <a:chOff x="12281004" y="2421302"/>
            <a:chExt cx="615649" cy="602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00000">
              <a:off x="12281004" y="2421302"/>
              <a:ext cx="615649" cy="6020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15300000">
            <a:off x="12244584" y="6223527"/>
            <a:ext cx="615649" cy="602095"/>
            <a:chOff x="12738624" y="5110100"/>
            <a:chExt cx="615649" cy="6020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120000">
              <a:off x="12738624" y="5110100"/>
              <a:ext cx="615649" cy="60209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1069439-221D-4FC5-9B0F-C13790170B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8372" y="1926361"/>
            <a:ext cx="4344792" cy="2674351"/>
          </a:xfrm>
          <a:prstGeom prst="rect">
            <a:avLst/>
          </a:prstGeom>
        </p:spPr>
      </p:pic>
      <p:grpSp>
        <p:nvGrpSpPr>
          <p:cNvPr id="38" name="그룹 1007">
            <a:extLst>
              <a:ext uri="{FF2B5EF4-FFF2-40B4-BE49-F238E27FC236}">
                <a16:creationId xmlns:a16="http://schemas.microsoft.com/office/drawing/2014/main" id="{4AF2B991-E39F-4D72-BEA1-735F55D08280}"/>
              </a:ext>
            </a:extLst>
          </p:cNvPr>
          <p:cNvGrpSpPr/>
          <p:nvPr/>
        </p:nvGrpSpPr>
        <p:grpSpPr>
          <a:xfrm rot="20739414" flipV="1">
            <a:off x="5641373" y="4049294"/>
            <a:ext cx="1596621" cy="1075687"/>
            <a:chOff x="1585721" y="3524649"/>
            <a:chExt cx="1165482" cy="881873"/>
          </a:xfrm>
        </p:grpSpPr>
        <p:pic>
          <p:nvPicPr>
            <p:cNvPr id="39" name="Object 26">
              <a:extLst>
                <a:ext uri="{FF2B5EF4-FFF2-40B4-BE49-F238E27FC236}">
                  <a16:creationId xmlns:a16="http://schemas.microsoft.com/office/drawing/2014/main" id="{19593CF8-7771-4429-99F0-D4C4A8A27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4440000">
              <a:off x="1585721" y="3524649"/>
              <a:ext cx="1165482" cy="8818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900000">
            <a:off x="4696850" y="6257985"/>
            <a:ext cx="615649" cy="602095"/>
            <a:chOff x="6234278" y="4018588"/>
            <a:chExt cx="615649" cy="602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00000">
              <a:off x="6234278" y="4018588"/>
              <a:ext cx="615649" cy="60209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BF6DEE7-56F9-4C98-A767-FB803BA2BF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6786" y="2628658"/>
            <a:ext cx="2252285" cy="8384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4F757-0BB1-4B63-A1B2-31F289ECD4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3543300"/>
            <a:ext cx="2971800" cy="905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DE2823-E57A-4940-AAB4-CBB9242D37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01200" y="1639691"/>
            <a:ext cx="7516749" cy="512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EBF371-8D3B-4E92-B285-4B9E678EA59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252" y="8203539"/>
            <a:ext cx="4061805" cy="537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F1CED50-CC1D-4E2E-8E40-BE4ECFA88B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01200" y="2272065"/>
            <a:ext cx="6807511" cy="5385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895834E-F492-4333-8ECA-A7B264E202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1643" y="4810559"/>
            <a:ext cx="3125343" cy="3243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DBF8B3-A1DC-4C67-A2AE-0B46244D4FE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90795" y="5365140"/>
            <a:ext cx="3049054" cy="1059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797229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700132"/>
            <a:ext cx="3790476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93333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291860"/>
            <a:ext cx="3172231" cy="493714"/>
            <a:chOff x="1120966" y="3291860"/>
            <a:chExt cx="317223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291860"/>
              <a:ext cx="317223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38775" y="2085714"/>
            <a:ext cx="7044608" cy="6634580"/>
            <a:chOff x="10638775" y="2085714"/>
            <a:chExt cx="7044608" cy="66345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8775" y="2085714"/>
              <a:ext cx="7044608" cy="66345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20000">
            <a:off x="11769243" y="2974376"/>
            <a:ext cx="5019048" cy="1523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24696" y="3369680"/>
            <a:ext cx="757172" cy="757158"/>
            <a:chOff x="11024696" y="3369680"/>
            <a:chExt cx="757172" cy="7571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00000">
              <a:off x="11024696" y="3369680"/>
              <a:ext cx="757172" cy="7571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20000">
            <a:off x="11922960" y="4134943"/>
            <a:ext cx="2857143" cy="152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7301" y="4483395"/>
            <a:ext cx="757172" cy="757158"/>
            <a:chOff x="11127301" y="4483395"/>
            <a:chExt cx="757172" cy="7571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00000">
              <a:off x="11127301" y="4483395"/>
              <a:ext cx="757172" cy="75715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2532" y="4344789"/>
            <a:ext cx="8333333" cy="16380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316" y="6771342"/>
            <a:ext cx="7895238" cy="9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3673"/>
            <a:ext cx="17104827" cy="9664227"/>
            <a:chOff x="590444" y="0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0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7796" y="2519180"/>
            <a:ext cx="5476190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4786884" cy="493714"/>
            <a:chOff x="1120966" y="3110908"/>
            <a:chExt cx="4786884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4786884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883" y="6824494"/>
            <a:ext cx="2847619" cy="11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11970" y="4034698"/>
            <a:ext cx="4030887" cy="2216318"/>
            <a:chOff x="5111970" y="4034698"/>
            <a:chExt cx="4030887" cy="22163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1970" y="4034698"/>
              <a:ext cx="4030887" cy="2216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150" y="3841364"/>
            <a:ext cx="4551639" cy="876190"/>
            <a:chOff x="1162150" y="3841364"/>
            <a:chExt cx="4551639" cy="87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150" y="3841364"/>
              <a:ext cx="4551639" cy="8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5835" y="4882446"/>
            <a:ext cx="3818745" cy="1560912"/>
            <a:chOff x="1185835" y="4882446"/>
            <a:chExt cx="3818745" cy="15609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835" y="4882446"/>
              <a:ext cx="3818745" cy="156091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29113" y="6824494"/>
            <a:ext cx="2523810" cy="11714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32555" y="6582291"/>
            <a:ext cx="637261" cy="664846"/>
            <a:chOff x="5832555" y="6582291"/>
            <a:chExt cx="637261" cy="6648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80000">
              <a:off x="5832555" y="6582291"/>
              <a:ext cx="637261" cy="6648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38352" y="7833993"/>
            <a:ext cx="3397683" cy="215428"/>
            <a:chOff x="5638352" y="7833993"/>
            <a:chExt cx="3397683" cy="2154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8352" y="7833993"/>
              <a:ext cx="3397683" cy="2154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43096" y="7692686"/>
            <a:ext cx="509253" cy="498042"/>
            <a:chOff x="4843096" y="7692686"/>
            <a:chExt cx="509253" cy="4980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3096" y="7692686"/>
              <a:ext cx="509253" cy="4980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2857" y="2545200"/>
            <a:ext cx="8307224" cy="1713365"/>
            <a:chOff x="9142857" y="2545200"/>
            <a:chExt cx="8307224" cy="171336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2545200"/>
              <a:ext cx="8307224" cy="171336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59134" y="7995840"/>
            <a:ext cx="3733333" cy="980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2940" y="7833993"/>
            <a:ext cx="3397683" cy="215428"/>
            <a:chOff x="1122940" y="7833993"/>
            <a:chExt cx="3397683" cy="21542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940" y="7833993"/>
              <a:ext cx="3397683" cy="21542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4753" y="7995840"/>
            <a:ext cx="3447619" cy="98095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74719" y="1799271"/>
            <a:ext cx="2666667" cy="62857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518263" y="4598660"/>
            <a:ext cx="615649" cy="602095"/>
            <a:chOff x="13518263" y="4598660"/>
            <a:chExt cx="615649" cy="602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3518263" y="4598660"/>
              <a:ext cx="615649" cy="602095"/>
            </a:xfrm>
            <a:prstGeom prst="rect">
              <a:avLst/>
            </a:prstGeom>
          </p:spPr>
        </p:pic>
      </p:grp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D5C77A9C-FFE9-41E0-B289-5A22D6B8B0F9}"/>
              </a:ext>
            </a:extLst>
          </p:cNvPr>
          <p:cNvSpPr/>
          <p:nvPr/>
        </p:nvSpPr>
        <p:spPr>
          <a:xfrm>
            <a:off x="9036035" y="2360516"/>
            <a:ext cx="930412" cy="685801"/>
          </a:xfrm>
          <a:prstGeom prst="donut">
            <a:avLst>
              <a:gd name="adj" fmla="val 73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76E9FDE-888E-4495-99AD-3860C062602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35079" y="5424512"/>
            <a:ext cx="7670568" cy="1726708"/>
          </a:xfrm>
          <a:prstGeom prst="rect">
            <a:avLst/>
          </a:prstGeom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B23E1160-2A2C-42D3-86E5-A35C9B7F6D2A}"/>
              </a:ext>
            </a:extLst>
          </p:cNvPr>
          <p:cNvSpPr/>
          <p:nvPr/>
        </p:nvSpPr>
        <p:spPr>
          <a:xfrm>
            <a:off x="11566388" y="5905500"/>
            <a:ext cx="930412" cy="685800"/>
          </a:xfrm>
          <a:prstGeom prst="donut">
            <a:avLst>
              <a:gd name="adj" fmla="val 73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FFB531-24B1-47D2-987D-741F902FD968}"/>
              </a:ext>
            </a:extLst>
          </p:cNvPr>
          <p:cNvSpPr/>
          <p:nvPr/>
        </p:nvSpPr>
        <p:spPr>
          <a:xfrm>
            <a:off x="10363200" y="6362700"/>
            <a:ext cx="1154086" cy="810087"/>
          </a:xfrm>
          <a:prstGeom prst="donut">
            <a:avLst>
              <a:gd name="adj" fmla="val 735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9CE6840D-9C08-437F-B2B9-A0A2B17358AD}"/>
              </a:ext>
            </a:extLst>
          </p:cNvPr>
          <p:cNvCxnSpPr/>
          <p:nvPr/>
        </p:nvCxnSpPr>
        <p:spPr>
          <a:xfrm rot="16200000" flipH="1">
            <a:off x="9390809" y="3409108"/>
            <a:ext cx="2859183" cy="2133600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6E9D5EE-0C1D-49FA-B514-F85D628F16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63499" y="7431367"/>
            <a:ext cx="6601562" cy="11229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A5C2B6-CB5D-4DEF-B2E5-EE707F8B95CF}"/>
              </a:ext>
            </a:extLst>
          </p:cNvPr>
          <p:cNvSpPr/>
          <p:nvPr/>
        </p:nvSpPr>
        <p:spPr>
          <a:xfrm flipV="1">
            <a:off x="12732857" y="7960081"/>
            <a:ext cx="2278543" cy="45719"/>
          </a:xfrm>
          <a:prstGeom prst="rect">
            <a:avLst/>
          </a:prstGeom>
          <a:solidFill>
            <a:srgbClr val="FCD8B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3673"/>
            <a:ext cx="17104827" cy="9664227"/>
            <a:chOff x="590444" y="0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0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80"/>
            <a:ext cx="5285714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4476993" cy="493714"/>
            <a:chOff x="1120966" y="3110908"/>
            <a:chExt cx="4476993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4476993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1063" y="2193026"/>
            <a:ext cx="1983312" cy="1371662"/>
            <a:chOff x="9101063" y="2193026"/>
            <a:chExt cx="1983312" cy="13716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1063" y="2193026"/>
              <a:ext cx="1983312" cy="13716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52236" y="1824076"/>
            <a:ext cx="787548" cy="888197"/>
            <a:chOff x="10352236" y="1824076"/>
            <a:chExt cx="787548" cy="8881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2236" y="1824076"/>
              <a:ext cx="787548" cy="8881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19601" y="2202041"/>
            <a:ext cx="1983312" cy="1418582"/>
            <a:chOff x="11219601" y="2202041"/>
            <a:chExt cx="1983312" cy="14185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19601" y="2202041"/>
              <a:ext cx="1983312" cy="14185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20109" y="2184011"/>
            <a:ext cx="1983312" cy="1436612"/>
            <a:chOff x="13320109" y="2184011"/>
            <a:chExt cx="1983312" cy="14366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20109" y="2184011"/>
              <a:ext cx="1983312" cy="14366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70590" y="1824076"/>
            <a:ext cx="787548" cy="888197"/>
            <a:chOff x="14670590" y="1824076"/>
            <a:chExt cx="787548" cy="8881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70590" y="1824076"/>
              <a:ext cx="787548" cy="8881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83276" y="1839301"/>
            <a:ext cx="787548" cy="888197"/>
            <a:chOff x="12483276" y="1839301"/>
            <a:chExt cx="787548" cy="8881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3276" y="1839301"/>
              <a:ext cx="787548" cy="8881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3217" y="2046090"/>
            <a:ext cx="504762" cy="4666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50726" y="2537795"/>
            <a:ext cx="1647619" cy="8952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27499" y="2581695"/>
            <a:ext cx="2076190" cy="895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9357" y="2581695"/>
            <a:ext cx="1952381" cy="8952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65769" y="2046090"/>
            <a:ext cx="600000" cy="4666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73307" y="2046090"/>
            <a:ext cx="580952" cy="4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677486" y="2759454"/>
            <a:ext cx="1267687" cy="224047"/>
            <a:chOff x="15677486" y="2759454"/>
            <a:chExt cx="1267687" cy="2240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77486" y="2759454"/>
              <a:ext cx="1267687" cy="2240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08818" y="1701323"/>
            <a:ext cx="465328" cy="417154"/>
            <a:chOff x="9508818" y="1701323"/>
            <a:chExt cx="465328" cy="4171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3840000">
              <a:off x="9508818" y="1701323"/>
              <a:ext cx="465328" cy="4171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11401" y="4065386"/>
            <a:ext cx="10275470" cy="925714"/>
            <a:chOff x="3556612" y="5161586"/>
            <a:chExt cx="10275470" cy="92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56612" y="5161586"/>
              <a:ext cx="10275470" cy="92571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743200" y="4204416"/>
            <a:ext cx="11152381" cy="72381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755593" y="1117886"/>
            <a:ext cx="8685714" cy="628571"/>
          </a:xfrm>
          <a:prstGeom prst="rect">
            <a:avLst/>
          </a:prstGeom>
        </p:spPr>
      </p:pic>
      <p:grpSp>
        <p:nvGrpSpPr>
          <p:cNvPr id="51" name="그룹 1012">
            <a:extLst>
              <a:ext uri="{FF2B5EF4-FFF2-40B4-BE49-F238E27FC236}">
                <a16:creationId xmlns:a16="http://schemas.microsoft.com/office/drawing/2014/main" id="{F822E5C1-5E21-466D-ABCE-42F9217D36A5}"/>
              </a:ext>
            </a:extLst>
          </p:cNvPr>
          <p:cNvGrpSpPr/>
          <p:nvPr/>
        </p:nvGrpSpPr>
        <p:grpSpPr>
          <a:xfrm>
            <a:off x="3957890" y="5255820"/>
            <a:ext cx="10748710" cy="3291792"/>
            <a:chOff x="1762446" y="5568071"/>
            <a:chExt cx="10748710" cy="3291792"/>
          </a:xfrm>
        </p:grpSpPr>
        <p:pic>
          <p:nvPicPr>
            <p:cNvPr id="53" name="Object 45">
              <a:extLst>
                <a:ext uri="{FF2B5EF4-FFF2-40B4-BE49-F238E27FC236}">
                  <a16:creationId xmlns:a16="http://schemas.microsoft.com/office/drawing/2014/main" id="{DD64B104-DB1C-4749-9CDE-B7F18FEC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62446" y="5568071"/>
              <a:ext cx="10748710" cy="3291792"/>
            </a:xfrm>
            <a:prstGeom prst="rect">
              <a:avLst/>
            </a:prstGeom>
          </p:spPr>
        </p:pic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B93730D-B4D3-468E-95E3-73656C43D3E1}"/>
              </a:ext>
            </a:extLst>
          </p:cNvPr>
          <p:cNvSpPr/>
          <p:nvPr/>
        </p:nvSpPr>
        <p:spPr>
          <a:xfrm>
            <a:off x="3657600" y="82677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F67B4A4-10BD-4407-8768-C4928280F972}"/>
              </a:ext>
            </a:extLst>
          </p:cNvPr>
          <p:cNvSpPr/>
          <p:nvPr/>
        </p:nvSpPr>
        <p:spPr>
          <a:xfrm flipV="1">
            <a:off x="6620529" y="7688581"/>
            <a:ext cx="7857471" cy="45719"/>
          </a:xfrm>
          <a:prstGeom prst="rect">
            <a:avLst/>
          </a:prstGeom>
          <a:solidFill>
            <a:srgbClr val="FCD8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FEBB72A-A45F-4F4F-9E9D-0CA4FDFCDE81}"/>
              </a:ext>
            </a:extLst>
          </p:cNvPr>
          <p:cNvSpPr/>
          <p:nvPr/>
        </p:nvSpPr>
        <p:spPr>
          <a:xfrm flipV="1">
            <a:off x="4191000" y="7886699"/>
            <a:ext cx="1143000" cy="45719"/>
          </a:xfrm>
          <a:prstGeom prst="rect">
            <a:avLst/>
          </a:prstGeom>
          <a:solidFill>
            <a:srgbClr val="FCD8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6E8C27A-6B95-4784-9FC4-0D07FAE97066}"/>
              </a:ext>
            </a:extLst>
          </p:cNvPr>
          <p:cNvSpPr/>
          <p:nvPr/>
        </p:nvSpPr>
        <p:spPr>
          <a:xfrm flipV="1">
            <a:off x="4127678" y="8055699"/>
            <a:ext cx="2273122" cy="73273"/>
          </a:xfrm>
          <a:prstGeom prst="rect">
            <a:avLst/>
          </a:prstGeom>
          <a:solidFill>
            <a:srgbClr val="FCD8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B76549-55A4-4CDD-BF92-58882AC46A01}"/>
              </a:ext>
            </a:extLst>
          </p:cNvPr>
          <p:cNvSpPr/>
          <p:nvPr/>
        </p:nvSpPr>
        <p:spPr>
          <a:xfrm flipV="1">
            <a:off x="4164793" y="8280495"/>
            <a:ext cx="3455207" cy="63405"/>
          </a:xfrm>
          <a:prstGeom prst="rect">
            <a:avLst/>
          </a:prstGeom>
          <a:solidFill>
            <a:srgbClr val="FCD8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5" grpId="0" animBg="1"/>
      <p:bldP spid="59" grpId="0" animBg="1"/>
      <p:bldP spid="60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80"/>
            <a:ext cx="5285714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4476993" cy="493714"/>
            <a:chOff x="1120966" y="3110908"/>
            <a:chExt cx="4476993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4476993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03217" y="2046090"/>
            <a:ext cx="504762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9197" y="3652364"/>
            <a:ext cx="4610707" cy="5130133"/>
            <a:chOff x="1099197" y="3652364"/>
            <a:chExt cx="4610707" cy="51301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34954" y="1161070"/>
              <a:ext cx="9221414" cy="1026026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197" y="3652364"/>
              <a:ext cx="4610707" cy="51301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5303" y="6145051"/>
            <a:ext cx="6009524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06960" y="1568398"/>
            <a:ext cx="7243678" cy="2457390"/>
            <a:chOff x="6206960" y="1568398"/>
            <a:chExt cx="7243678" cy="24573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23401" y="375316"/>
              <a:ext cx="14487356" cy="491477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6960" y="1568398"/>
              <a:ext cx="7243678" cy="24573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95048" y="1128857"/>
            <a:ext cx="4114286" cy="5523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85805" y="1188066"/>
            <a:ext cx="3438095" cy="4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39360" y="4247517"/>
            <a:ext cx="5378418" cy="4780069"/>
            <a:chOff x="11739360" y="4247517"/>
            <a:chExt cx="5378418" cy="47800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39360" y="4247517"/>
              <a:ext cx="5378418" cy="47800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61062" y="6412600"/>
            <a:ext cx="7145339" cy="1172571"/>
            <a:chOff x="5061062" y="6412600"/>
            <a:chExt cx="7145339" cy="1172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61062" y="6412600"/>
              <a:ext cx="7145339" cy="117257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57939" y="2193384"/>
            <a:ext cx="2647619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3673"/>
            <a:ext cx="17104827" cy="9664227"/>
            <a:chOff x="590444" y="76200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76200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79"/>
            <a:ext cx="4095238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3386627" cy="493714"/>
            <a:chOff x="1120966" y="3110908"/>
            <a:chExt cx="3386627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3386627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6055" y="6783250"/>
            <a:ext cx="11884590" cy="394337"/>
            <a:chOff x="1029384" y="6377305"/>
            <a:chExt cx="11884590" cy="3943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384" y="6377305"/>
              <a:ext cx="11884590" cy="39433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47049" y="3486499"/>
            <a:ext cx="4095238" cy="7722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4320" y="4321950"/>
            <a:ext cx="2392957" cy="2227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8912" y="4352703"/>
            <a:ext cx="2392957" cy="21861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F52329E6-8901-412E-A5A7-6E4F8F55D428}"/>
              </a:ext>
            </a:extLst>
          </p:cNvPr>
          <p:cNvGrpSpPr/>
          <p:nvPr/>
        </p:nvGrpSpPr>
        <p:grpSpPr>
          <a:xfrm rot="16200000">
            <a:off x="3840013" y="5207485"/>
            <a:ext cx="403101" cy="394226"/>
            <a:chOff x="13518263" y="4598660"/>
            <a:chExt cx="615649" cy="602095"/>
          </a:xfrm>
        </p:grpSpPr>
        <p:pic>
          <p:nvPicPr>
            <p:cNvPr id="35" name="Object 48">
              <a:extLst>
                <a:ext uri="{FF2B5EF4-FFF2-40B4-BE49-F238E27FC236}">
                  <a16:creationId xmlns:a16="http://schemas.microsoft.com/office/drawing/2014/main" id="{6E540CE0-D3B5-43F5-9E74-149C35B9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3518263" y="4598660"/>
              <a:ext cx="615649" cy="602095"/>
            </a:xfrm>
            <a:prstGeom prst="rect">
              <a:avLst/>
            </a:prstGeom>
          </p:spPr>
        </p:pic>
      </p:grpSp>
      <p:grpSp>
        <p:nvGrpSpPr>
          <p:cNvPr id="36" name="그룹 1014">
            <a:extLst>
              <a:ext uri="{FF2B5EF4-FFF2-40B4-BE49-F238E27FC236}">
                <a16:creationId xmlns:a16="http://schemas.microsoft.com/office/drawing/2014/main" id="{4EBF4FB7-8C83-4FF5-9D0F-5EED227FD854}"/>
              </a:ext>
            </a:extLst>
          </p:cNvPr>
          <p:cNvGrpSpPr/>
          <p:nvPr/>
        </p:nvGrpSpPr>
        <p:grpSpPr>
          <a:xfrm rot="16200000">
            <a:off x="7435796" y="5226315"/>
            <a:ext cx="403101" cy="394226"/>
            <a:chOff x="13518263" y="4598660"/>
            <a:chExt cx="615649" cy="602095"/>
          </a:xfrm>
        </p:grpSpPr>
        <p:pic>
          <p:nvPicPr>
            <p:cNvPr id="37" name="Object 48">
              <a:extLst>
                <a:ext uri="{FF2B5EF4-FFF2-40B4-BE49-F238E27FC236}">
                  <a16:creationId xmlns:a16="http://schemas.microsoft.com/office/drawing/2014/main" id="{6A6DB180-7AFB-4D16-AC0E-9DAACF537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3518263" y="4598660"/>
              <a:ext cx="615649" cy="60209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30E5089-F685-4C1D-BF99-D0C2A85C3D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739" y="4495306"/>
            <a:ext cx="3978265" cy="1900944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0917DB5C-4064-4BC1-AB0E-6A907279D46D}"/>
              </a:ext>
            </a:extLst>
          </p:cNvPr>
          <p:cNvSpPr/>
          <p:nvPr/>
        </p:nvSpPr>
        <p:spPr>
          <a:xfrm>
            <a:off x="12546679" y="6806388"/>
            <a:ext cx="2063567" cy="293271"/>
          </a:xfrm>
          <a:prstGeom prst="wedgeRectCallout">
            <a:avLst>
              <a:gd name="adj1" fmla="val -20521"/>
              <a:gd name="adj2" fmla="val 1066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   HELLO WORLD!</a:t>
            </a:r>
            <a:endParaRPr lang="ko-KR" altLang="en-US" b="1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93D2154-EC31-4415-BC17-D6B1AE92C116}"/>
              </a:ext>
            </a:extLst>
          </p:cNvPr>
          <p:cNvGrpSpPr/>
          <p:nvPr/>
        </p:nvGrpSpPr>
        <p:grpSpPr>
          <a:xfrm>
            <a:off x="1725188" y="7963447"/>
            <a:ext cx="15678686" cy="999822"/>
            <a:chOff x="1592942" y="7953678"/>
            <a:chExt cx="15678686" cy="9998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55B6C72-F864-4F6C-B715-53F4B1DDE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1752600" y="7962899"/>
              <a:ext cx="2684031" cy="1369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08DAE9C-4B36-40C4-8EB1-2E16D7D60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4343400" y="7962900"/>
              <a:ext cx="2684031" cy="13694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C05CADC-2BE7-421F-90CC-C7E0EBC5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6937829" y="7957853"/>
              <a:ext cx="2684031" cy="13694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982D0C1-E624-4BCB-BC33-5683CC7D9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9525000" y="7953678"/>
              <a:ext cx="2684031" cy="13694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D27B383-648D-4216-8BDE-E26BF9FF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12123058" y="7954970"/>
              <a:ext cx="2684031" cy="13694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4F7F24D-7DC4-4538-A9AE-021A9845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1592942" y="8390079"/>
              <a:ext cx="2684031" cy="13694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4B159C7-6E34-4D04-8774-FDF06148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4183742" y="8390080"/>
              <a:ext cx="2684031" cy="13694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F4A7545-C423-409D-849D-26392E248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6778171" y="8385033"/>
              <a:ext cx="2684031" cy="13694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4427786-D850-4390-82F0-7DD697C87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9365342" y="8380858"/>
              <a:ext cx="2684031" cy="13694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DA0DA58-D720-47B3-A5EA-1D016E90C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11963400" y="8382150"/>
              <a:ext cx="2684031" cy="13694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71AD5E4-9E3D-45A3-9A75-D244EFAD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1592942" y="8810270"/>
              <a:ext cx="2684031" cy="13694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0BFDA81-3271-41CC-8AFE-EE3BE28E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4183742" y="8810271"/>
              <a:ext cx="2684031" cy="13694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4474921-4C93-46B3-97AE-F5C1846D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6778171" y="8805224"/>
              <a:ext cx="2684031" cy="13694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F91A98F-39DF-4F13-B9AD-957FF26BA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9365342" y="8801049"/>
              <a:ext cx="2684031" cy="13694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2D31579-56C0-4F05-A85C-BC942FE2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14587597" y="8390079"/>
              <a:ext cx="2684031" cy="13694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64DFC9E-E23E-4D58-88FB-AE4807B2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10591800" y="8816559"/>
              <a:ext cx="2684031" cy="1369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8912" y="6791850"/>
            <a:ext cx="15952381" cy="22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3673"/>
            <a:ext cx="17104827" cy="9664227"/>
            <a:chOff x="590444" y="0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0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8" y="2519180"/>
            <a:ext cx="3523810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2748274" cy="493714"/>
            <a:chOff x="1120966" y="3110908"/>
            <a:chExt cx="2748274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2748274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0381" y="3708095"/>
            <a:ext cx="5976259" cy="1105608"/>
            <a:chOff x="1140381" y="3708095"/>
            <a:chExt cx="5976259" cy="11056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381" y="3708095"/>
              <a:ext cx="5976259" cy="11056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0552" y="4065072"/>
            <a:ext cx="6171429" cy="1272857"/>
            <a:chOff x="1500552" y="4065072"/>
            <a:chExt cx="6171429" cy="1272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552" y="4065072"/>
              <a:ext cx="6171429" cy="127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28439" y="4413899"/>
            <a:ext cx="6171429" cy="1434857"/>
            <a:chOff x="1828439" y="4413899"/>
            <a:chExt cx="6171429" cy="14348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8439" y="4413899"/>
              <a:ext cx="6171429" cy="1434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09738" y="4963569"/>
            <a:ext cx="7184703" cy="1401017"/>
            <a:chOff x="2309738" y="4963569"/>
            <a:chExt cx="7184703" cy="14010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9738" y="4963569"/>
              <a:ext cx="7184703" cy="14010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52034" y="6022690"/>
            <a:ext cx="4121734" cy="2632758"/>
            <a:chOff x="4752034" y="6022690"/>
            <a:chExt cx="4121734" cy="263275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2034" y="6022690"/>
              <a:ext cx="4121734" cy="26327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24008" y="3730740"/>
            <a:ext cx="567897" cy="236712"/>
            <a:chOff x="3024008" y="3730740"/>
            <a:chExt cx="567897" cy="2367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0">
              <a:off x="3024008" y="3730740"/>
              <a:ext cx="567897" cy="2367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33138" y="4152927"/>
            <a:ext cx="610306" cy="254389"/>
            <a:chOff x="3933138" y="4152927"/>
            <a:chExt cx="610306" cy="2543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800000">
              <a:off x="3933138" y="4152927"/>
              <a:ext cx="610306" cy="2543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74164" y="4887242"/>
            <a:ext cx="610306" cy="254389"/>
            <a:chOff x="4874164" y="4887242"/>
            <a:chExt cx="610306" cy="25438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940000">
              <a:off x="4874164" y="4887242"/>
              <a:ext cx="610306" cy="2543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840690" y="5670073"/>
            <a:ext cx="682898" cy="254389"/>
            <a:chOff x="5840690" y="5670073"/>
            <a:chExt cx="682898" cy="25438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700000">
              <a:off x="5840690" y="5670073"/>
              <a:ext cx="682898" cy="254389"/>
            </a:xfrm>
            <a:prstGeom prst="rect">
              <a:avLst/>
            </a:prstGeom>
          </p:spPr>
        </p:pic>
      </p:grpSp>
      <p:pic>
        <p:nvPicPr>
          <p:cNvPr id="51" name="Object 15">
            <a:extLst>
              <a:ext uri="{FF2B5EF4-FFF2-40B4-BE49-F238E27FC236}">
                <a16:creationId xmlns:a16="http://schemas.microsoft.com/office/drawing/2014/main" id="{E11496DE-8075-41F8-84DB-190DF2F857D6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33170" y="1636721"/>
            <a:ext cx="504762" cy="466667"/>
          </a:xfrm>
          <a:prstGeom prst="rect">
            <a:avLst/>
          </a:prstGeom>
        </p:spPr>
      </p:pic>
      <p:grpSp>
        <p:nvGrpSpPr>
          <p:cNvPr id="52" name="그룹 1005">
            <a:extLst>
              <a:ext uri="{FF2B5EF4-FFF2-40B4-BE49-F238E27FC236}">
                <a16:creationId xmlns:a16="http://schemas.microsoft.com/office/drawing/2014/main" id="{8C6FCD58-856A-4955-B173-60766618E6E9}"/>
              </a:ext>
            </a:extLst>
          </p:cNvPr>
          <p:cNvGrpSpPr/>
          <p:nvPr/>
        </p:nvGrpSpPr>
        <p:grpSpPr>
          <a:xfrm>
            <a:off x="9689709" y="1014276"/>
            <a:ext cx="5975727" cy="2071130"/>
            <a:chOff x="9689709" y="1014276"/>
            <a:chExt cx="5975727" cy="2071130"/>
          </a:xfrm>
        </p:grpSpPr>
        <p:pic>
          <p:nvPicPr>
            <p:cNvPr id="54" name="Object 17">
              <a:extLst>
                <a:ext uri="{FF2B5EF4-FFF2-40B4-BE49-F238E27FC236}">
                  <a16:creationId xmlns:a16="http://schemas.microsoft.com/office/drawing/2014/main" id="{BE23A16B-0912-40D3-85C5-70F5C6D5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89709" y="1014276"/>
              <a:ext cx="5975727" cy="2071130"/>
            </a:xfrm>
            <a:prstGeom prst="rect">
              <a:avLst/>
            </a:prstGeom>
          </p:spPr>
        </p:pic>
      </p:grpSp>
      <p:pic>
        <p:nvPicPr>
          <p:cNvPr id="55" name="Object 19">
            <a:extLst>
              <a:ext uri="{FF2B5EF4-FFF2-40B4-BE49-F238E27FC236}">
                <a16:creationId xmlns:a16="http://schemas.microsoft.com/office/drawing/2014/main" id="{6DF14AFA-67A1-4961-8E68-FBED6D1D7D96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29017" y="2507261"/>
            <a:ext cx="3514286" cy="523810"/>
          </a:xfrm>
          <a:prstGeom prst="rect">
            <a:avLst/>
          </a:prstGeom>
        </p:spPr>
      </p:pic>
      <p:pic>
        <p:nvPicPr>
          <p:cNvPr id="57" name="Object 20">
            <a:extLst>
              <a:ext uri="{FF2B5EF4-FFF2-40B4-BE49-F238E27FC236}">
                <a16:creationId xmlns:a16="http://schemas.microsoft.com/office/drawing/2014/main" id="{3E508CBD-AAE5-4B0E-8C8D-4733F0C78103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02118" y="1712255"/>
            <a:ext cx="2466667" cy="790476"/>
          </a:xfrm>
          <a:prstGeom prst="rect">
            <a:avLst/>
          </a:prstGeom>
        </p:spPr>
      </p:pic>
      <p:grpSp>
        <p:nvGrpSpPr>
          <p:cNvPr id="58" name="그룹 1006">
            <a:extLst>
              <a:ext uri="{FF2B5EF4-FFF2-40B4-BE49-F238E27FC236}">
                <a16:creationId xmlns:a16="http://schemas.microsoft.com/office/drawing/2014/main" id="{C7CA80A5-C835-4480-AAD8-0F721B055646}"/>
              </a:ext>
            </a:extLst>
          </p:cNvPr>
          <p:cNvGrpSpPr/>
          <p:nvPr/>
        </p:nvGrpSpPr>
        <p:grpSpPr>
          <a:xfrm>
            <a:off x="11079680" y="2583450"/>
            <a:ext cx="5991194" cy="2071130"/>
            <a:chOff x="11079680" y="2583450"/>
            <a:chExt cx="5991194" cy="2071130"/>
          </a:xfrm>
        </p:grpSpPr>
        <p:pic>
          <p:nvPicPr>
            <p:cNvPr id="60" name="Object 22">
              <a:extLst>
                <a:ext uri="{FF2B5EF4-FFF2-40B4-BE49-F238E27FC236}">
                  <a16:creationId xmlns:a16="http://schemas.microsoft.com/office/drawing/2014/main" id="{7864E484-6F71-487B-844A-5DA6E00D5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1079680" y="2583450"/>
              <a:ext cx="5991194" cy="2071130"/>
            </a:xfrm>
            <a:prstGeom prst="rect">
              <a:avLst/>
            </a:prstGeom>
          </p:spPr>
        </p:pic>
      </p:grpSp>
      <p:pic>
        <p:nvPicPr>
          <p:cNvPr id="61" name="Object 24">
            <a:extLst>
              <a:ext uri="{FF2B5EF4-FFF2-40B4-BE49-F238E27FC236}">
                <a16:creationId xmlns:a16="http://schemas.microsoft.com/office/drawing/2014/main" id="{ADC2D890-CA20-41C6-ABC5-9135BDE9A1D3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84170" y="3321760"/>
            <a:ext cx="4000000" cy="790476"/>
          </a:xfrm>
          <a:prstGeom prst="rect">
            <a:avLst/>
          </a:prstGeom>
        </p:spPr>
      </p:pic>
      <p:pic>
        <p:nvPicPr>
          <p:cNvPr id="63" name="Object 25">
            <a:extLst>
              <a:ext uri="{FF2B5EF4-FFF2-40B4-BE49-F238E27FC236}">
                <a16:creationId xmlns:a16="http://schemas.microsoft.com/office/drawing/2014/main" id="{AD4040C3-646C-45A9-8F72-CF19F35916A8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59821" y="5629710"/>
            <a:ext cx="3352381" cy="942857"/>
          </a:xfrm>
          <a:prstGeom prst="rect">
            <a:avLst/>
          </a:prstGeom>
        </p:spPr>
      </p:pic>
      <p:pic>
        <p:nvPicPr>
          <p:cNvPr id="68" name="Object 26">
            <a:extLst>
              <a:ext uri="{FF2B5EF4-FFF2-40B4-BE49-F238E27FC236}">
                <a16:creationId xmlns:a16="http://schemas.microsoft.com/office/drawing/2014/main" id="{4E5F331D-F0BD-4003-BABE-A870CA268D27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08358" y="4127453"/>
            <a:ext cx="3238095" cy="523810"/>
          </a:xfrm>
          <a:prstGeom prst="rect">
            <a:avLst/>
          </a:prstGeom>
        </p:spPr>
      </p:pic>
      <p:grpSp>
        <p:nvGrpSpPr>
          <p:cNvPr id="69" name="그룹 1007">
            <a:extLst>
              <a:ext uri="{FF2B5EF4-FFF2-40B4-BE49-F238E27FC236}">
                <a16:creationId xmlns:a16="http://schemas.microsoft.com/office/drawing/2014/main" id="{FB0992FC-606D-4C08-8EC1-26F449CAA4B7}"/>
              </a:ext>
            </a:extLst>
          </p:cNvPr>
          <p:cNvGrpSpPr/>
          <p:nvPr/>
        </p:nvGrpSpPr>
        <p:grpSpPr>
          <a:xfrm>
            <a:off x="11365598" y="6027680"/>
            <a:ext cx="5991194" cy="2071130"/>
            <a:chOff x="11365598" y="6027680"/>
            <a:chExt cx="5991194" cy="2071130"/>
          </a:xfrm>
        </p:grpSpPr>
        <p:pic>
          <p:nvPicPr>
            <p:cNvPr id="70" name="Object 28">
              <a:extLst>
                <a:ext uri="{FF2B5EF4-FFF2-40B4-BE49-F238E27FC236}">
                  <a16:creationId xmlns:a16="http://schemas.microsoft.com/office/drawing/2014/main" id="{EF851304-1D04-468B-88F7-40D2E92BE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1365598" y="6027680"/>
              <a:ext cx="5991194" cy="2071130"/>
            </a:xfrm>
            <a:prstGeom prst="rect">
              <a:avLst/>
            </a:prstGeom>
          </p:spPr>
        </p:pic>
      </p:grpSp>
      <p:pic>
        <p:nvPicPr>
          <p:cNvPr id="71" name="Object 30">
            <a:extLst>
              <a:ext uri="{FF2B5EF4-FFF2-40B4-BE49-F238E27FC236}">
                <a16:creationId xmlns:a16="http://schemas.microsoft.com/office/drawing/2014/main" id="{3312E369-9FDD-4A0B-B3ED-201DF157577E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09672" y="6736861"/>
            <a:ext cx="3466667" cy="790476"/>
          </a:xfrm>
          <a:prstGeom prst="rect">
            <a:avLst/>
          </a:prstGeom>
        </p:spPr>
      </p:pic>
      <p:pic>
        <p:nvPicPr>
          <p:cNvPr id="72" name="Object 31">
            <a:extLst>
              <a:ext uri="{FF2B5EF4-FFF2-40B4-BE49-F238E27FC236}">
                <a16:creationId xmlns:a16="http://schemas.microsoft.com/office/drawing/2014/main" id="{3E2E60B7-2419-4798-BA8F-3630EE33EF0B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18699" y="7485290"/>
            <a:ext cx="3371429" cy="1361905"/>
          </a:xfrm>
          <a:prstGeom prst="rect">
            <a:avLst/>
          </a:prstGeom>
        </p:spPr>
      </p:pic>
      <p:grpSp>
        <p:nvGrpSpPr>
          <p:cNvPr id="73" name="그룹 1012">
            <a:extLst>
              <a:ext uri="{FF2B5EF4-FFF2-40B4-BE49-F238E27FC236}">
                <a16:creationId xmlns:a16="http://schemas.microsoft.com/office/drawing/2014/main" id="{0D908529-EB8F-489F-B7D6-9B1A0C11F087}"/>
              </a:ext>
            </a:extLst>
          </p:cNvPr>
          <p:cNvGrpSpPr/>
          <p:nvPr/>
        </p:nvGrpSpPr>
        <p:grpSpPr>
          <a:xfrm>
            <a:off x="9703128" y="4138795"/>
            <a:ext cx="5975727" cy="2071130"/>
            <a:chOff x="9703128" y="4138795"/>
            <a:chExt cx="5975727" cy="2071130"/>
          </a:xfrm>
        </p:grpSpPr>
        <p:pic>
          <p:nvPicPr>
            <p:cNvPr id="74" name="Object 45">
              <a:extLst>
                <a:ext uri="{FF2B5EF4-FFF2-40B4-BE49-F238E27FC236}">
                  <a16:creationId xmlns:a16="http://schemas.microsoft.com/office/drawing/2014/main" id="{2C0C9B7B-6E7F-4110-B62F-55C09448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03128" y="4138795"/>
              <a:ext cx="5975727" cy="2071130"/>
            </a:xfrm>
            <a:prstGeom prst="rect">
              <a:avLst/>
            </a:prstGeom>
          </p:spPr>
        </p:pic>
      </p:grpSp>
      <p:pic>
        <p:nvPicPr>
          <p:cNvPr id="75" name="Object 47">
            <a:extLst>
              <a:ext uri="{FF2B5EF4-FFF2-40B4-BE49-F238E27FC236}">
                <a16:creationId xmlns:a16="http://schemas.microsoft.com/office/drawing/2014/main" id="{A7E4FFD4-61DE-487D-AFC3-0CD776A6380F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677872" y="4831960"/>
            <a:ext cx="3228571" cy="790476"/>
          </a:xfrm>
          <a:prstGeom prst="rect">
            <a:avLst/>
          </a:prstGeom>
        </p:spPr>
      </p:pic>
      <p:pic>
        <p:nvPicPr>
          <p:cNvPr id="76" name="Object 63">
            <a:extLst>
              <a:ext uri="{FF2B5EF4-FFF2-40B4-BE49-F238E27FC236}">
                <a16:creationId xmlns:a16="http://schemas.microsoft.com/office/drawing/2014/main" id="{A7F31BB6-BE77-4DE5-8407-37BB0D3453F1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265121" y="1255680"/>
            <a:ext cx="1257143" cy="2104762"/>
          </a:xfrm>
          <a:prstGeom prst="rect">
            <a:avLst/>
          </a:prstGeom>
        </p:spPr>
      </p:pic>
      <p:pic>
        <p:nvPicPr>
          <p:cNvPr id="77" name="Object 64">
            <a:extLst>
              <a:ext uri="{FF2B5EF4-FFF2-40B4-BE49-F238E27FC236}">
                <a16:creationId xmlns:a16="http://schemas.microsoft.com/office/drawing/2014/main" id="{9A386A67-2294-4A2E-AE04-652ACF2E78ED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488988" y="2776073"/>
            <a:ext cx="1457143" cy="2104762"/>
          </a:xfrm>
          <a:prstGeom prst="rect">
            <a:avLst/>
          </a:prstGeom>
        </p:spPr>
      </p:pic>
      <p:pic>
        <p:nvPicPr>
          <p:cNvPr id="78" name="Object 65">
            <a:extLst>
              <a:ext uri="{FF2B5EF4-FFF2-40B4-BE49-F238E27FC236}">
                <a16:creationId xmlns:a16="http://schemas.microsoft.com/office/drawing/2014/main" id="{ED939695-FE67-4BA2-B6A6-1FA637103220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217822" y="4345810"/>
            <a:ext cx="1457143" cy="2104762"/>
          </a:xfrm>
          <a:prstGeom prst="rect">
            <a:avLst/>
          </a:prstGeom>
        </p:spPr>
      </p:pic>
      <p:pic>
        <p:nvPicPr>
          <p:cNvPr id="79" name="Object 66">
            <a:extLst>
              <a:ext uri="{FF2B5EF4-FFF2-40B4-BE49-F238E27FC236}">
                <a16:creationId xmlns:a16="http://schemas.microsoft.com/office/drawing/2014/main" id="{85B45B20-A743-414D-878D-9BF3FAAFC385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718381" y="6198877"/>
            <a:ext cx="1552381" cy="210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90500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27" y="2519179"/>
            <a:ext cx="3800000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3201299" cy="493714"/>
            <a:chOff x="1120966" y="3110908"/>
            <a:chExt cx="3201299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3201299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6864" y="3025707"/>
            <a:ext cx="5104762" cy="5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52122" y="913996"/>
            <a:ext cx="3581838" cy="2686379"/>
            <a:chOff x="1099197" y="5142857"/>
            <a:chExt cx="3581838" cy="26863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197" y="5142857"/>
              <a:ext cx="3581838" cy="26863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33068" y="1448221"/>
            <a:ext cx="1211417" cy="1380532"/>
            <a:chOff x="5180143" y="5677082"/>
            <a:chExt cx="1211417" cy="13805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0143" y="5677082"/>
              <a:ext cx="1211417" cy="1380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4907" y="1918189"/>
            <a:ext cx="558108" cy="568140"/>
            <a:chOff x="4401982" y="6147050"/>
            <a:chExt cx="558108" cy="5681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401982" y="6147050"/>
              <a:ext cx="558108" cy="5681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23349" y="3711358"/>
            <a:ext cx="458471" cy="274772"/>
            <a:chOff x="1970424" y="7940219"/>
            <a:chExt cx="458471" cy="2747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420000">
              <a:off x="1970424" y="7940219"/>
              <a:ext cx="458471" cy="27477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36283" y="3586858"/>
            <a:ext cx="4066667" cy="8285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8183" y="3522271"/>
            <a:ext cx="3190476" cy="1028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13375" y="1331588"/>
            <a:ext cx="2152191" cy="2152191"/>
            <a:chOff x="8493451" y="5390935"/>
            <a:chExt cx="2152191" cy="21521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3451" y="5390935"/>
              <a:ext cx="2152191" cy="21521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17235" y="5177198"/>
            <a:ext cx="6171429" cy="3471429"/>
            <a:chOff x="11145420" y="2045788"/>
            <a:chExt cx="6171429" cy="347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45420" y="2045788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98115" y="6677782"/>
            <a:ext cx="635264" cy="621278"/>
            <a:chOff x="10700632" y="3604622"/>
            <a:chExt cx="635264" cy="62127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00632" y="3604622"/>
              <a:ext cx="635264" cy="6212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42536" y="2621090"/>
            <a:ext cx="635264" cy="621278"/>
            <a:chOff x="6912759" y="6849951"/>
            <a:chExt cx="635264" cy="6212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12759" y="6849951"/>
              <a:ext cx="635264" cy="6212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1486721">
            <a:off x="1832548" y="4033197"/>
            <a:ext cx="1778132" cy="1349396"/>
            <a:chOff x="3791969" y="3416592"/>
            <a:chExt cx="1778132" cy="134939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780000">
              <a:off x="3791969" y="3416592"/>
              <a:ext cx="1778132" cy="134939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A82959E-95D5-4B52-9065-1FF6B451A7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55707" y="4471250"/>
            <a:ext cx="3599243" cy="4272571"/>
          </a:xfrm>
          <a:prstGeom prst="rect">
            <a:avLst/>
          </a:prstGeom>
        </p:spPr>
      </p:pic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27CAAB4C-494D-4A09-BB24-B1DE25106390}"/>
              </a:ext>
            </a:extLst>
          </p:cNvPr>
          <p:cNvCxnSpPr>
            <a:cxnSpLocks/>
          </p:cNvCxnSpPr>
          <p:nvPr/>
        </p:nvCxnSpPr>
        <p:spPr>
          <a:xfrm flipV="1">
            <a:off x="6830865" y="5440984"/>
            <a:ext cx="2234020" cy="1321639"/>
          </a:xfrm>
          <a:prstGeom prst="curvedConnector3">
            <a:avLst/>
          </a:prstGeom>
          <a:ln w="76200">
            <a:solidFill>
              <a:srgbClr val="8DCAD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72C0B555-1662-497D-8EC5-F82117456C53}"/>
              </a:ext>
            </a:extLst>
          </p:cNvPr>
          <p:cNvCxnSpPr>
            <a:cxnSpLocks/>
          </p:cNvCxnSpPr>
          <p:nvPr/>
        </p:nvCxnSpPr>
        <p:spPr>
          <a:xfrm flipV="1">
            <a:off x="7104925" y="7689074"/>
            <a:ext cx="1959960" cy="486464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801364F3-5072-4B08-8128-98967C42CF2B}"/>
              </a:ext>
            </a:extLst>
          </p:cNvPr>
          <p:cNvCxnSpPr>
            <a:cxnSpLocks/>
          </p:cNvCxnSpPr>
          <p:nvPr/>
        </p:nvCxnSpPr>
        <p:spPr>
          <a:xfrm flipV="1">
            <a:off x="7104925" y="6459912"/>
            <a:ext cx="1959960" cy="937551"/>
          </a:xfrm>
          <a:prstGeom prst="curvedConnector3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44" y="2551554"/>
            <a:ext cx="2819048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65714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3110908"/>
            <a:ext cx="1430385" cy="493714"/>
            <a:chOff x="1120966" y="3110908"/>
            <a:chExt cx="1430385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3110908"/>
              <a:ext cx="1430385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988" y="3993019"/>
            <a:ext cx="5247244" cy="3823929"/>
            <a:chOff x="1018988" y="3993019"/>
            <a:chExt cx="5247244" cy="38239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8988" y="3993019"/>
              <a:ext cx="5247244" cy="38239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6864" y="7842413"/>
            <a:ext cx="4333333" cy="10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00196" y="1381486"/>
            <a:ext cx="5685323" cy="2327429"/>
            <a:chOff x="6300196" y="1381486"/>
            <a:chExt cx="5685323" cy="2327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0196" y="1381486"/>
              <a:ext cx="5685323" cy="2327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15599" y="3784525"/>
            <a:ext cx="6009524" cy="14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50903" y="5373073"/>
            <a:ext cx="5419802" cy="2310190"/>
            <a:chOff x="6550903" y="5373073"/>
            <a:chExt cx="5419802" cy="2310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0903" y="5373073"/>
              <a:ext cx="5419802" cy="23101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15599" y="7842413"/>
            <a:ext cx="5800000" cy="1419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35294" y="2801575"/>
            <a:ext cx="4924063" cy="4517828"/>
            <a:chOff x="12435294" y="2801575"/>
            <a:chExt cx="4924063" cy="45178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35294" y="2801575"/>
              <a:ext cx="4924063" cy="451782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11704" y="7664571"/>
            <a:ext cx="4476190" cy="10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1675" y="2539302"/>
            <a:ext cx="4306189" cy="4963907"/>
            <a:chOff x="12071675" y="2539302"/>
            <a:chExt cx="4306189" cy="49639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1466" y="100521"/>
              <a:ext cx="8612379" cy="992781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1675" y="2539302"/>
              <a:ext cx="4306189" cy="4963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238" y="724451"/>
            <a:ext cx="6858109" cy="1820749"/>
            <a:chOff x="209238" y="724451"/>
            <a:chExt cx="6858109" cy="18207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238" y="724451"/>
              <a:ext cx="6858109" cy="18207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6027" y="2519180"/>
            <a:ext cx="3857143" cy="13523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863" y="825010"/>
            <a:ext cx="6685714" cy="16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0966" y="3110908"/>
            <a:ext cx="3130054" cy="493714"/>
            <a:chOff x="1120966" y="3110908"/>
            <a:chExt cx="3130054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966" y="3110908"/>
              <a:ext cx="3130054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67347" y="5021255"/>
            <a:ext cx="3556076" cy="3575508"/>
            <a:chOff x="7067347" y="5021255"/>
            <a:chExt cx="3556076" cy="35755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5143" y="3269527"/>
              <a:ext cx="7112152" cy="715101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7347" y="5021255"/>
              <a:ext cx="3556076" cy="35755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9392" y="4465618"/>
            <a:ext cx="4677584" cy="2707027"/>
            <a:chOff x="12529392" y="4465618"/>
            <a:chExt cx="4677584" cy="27070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01299" y="3123239"/>
              <a:ext cx="9355168" cy="541405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29392" y="4465618"/>
              <a:ext cx="4677584" cy="27070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8559" y="3604622"/>
            <a:ext cx="5176172" cy="4730311"/>
            <a:chOff x="778559" y="3604622"/>
            <a:chExt cx="5176172" cy="47303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786172" y="1263702"/>
              <a:ext cx="10352344" cy="946062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559" y="3604622"/>
              <a:ext cx="5176172" cy="47303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32227" y="5654463"/>
            <a:ext cx="2964511" cy="3499833"/>
            <a:chOff x="2232227" y="5654463"/>
            <a:chExt cx="2964511" cy="34998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733" y="3939529"/>
              <a:ext cx="5929023" cy="699966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32227" y="5654463"/>
              <a:ext cx="2964511" cy="34998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60651" y="3418275"/>
            <a:ext cx="3392620" cy="3449163"/>
            <a:chOff x="6160651" y="3418275"/>
            <a:chExt cx="3392620" cy="34491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7638" y="1726691"/>
              <a:ext cx="6785240" cy="689832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60651" y="3418275"/>
              <a:ext cx="3392620" cy="344916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58247" y="5523960"/>
            <a:ext cx="4752381" cy="18857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120000">
            <a:off x="913757" y="5681465"/>
            <a:ext cx="4447619" cy="18857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905465" y="3786787"/>
            <a:ext cx="2240777" cy="1611522"/>
            <a:chOff x="3905465" y="3786787"/>
            <a:chExt cx="2240777" cy="16115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">
              <a:off x="3905465" y="3786787"/>
              <a:ext cx="2240777" cy="161152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120000">
            <a:off x="6195056" y="5723486"/>
            <a:ext cx="3133333" cy="13523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11733" y="6870785"/>
            <a:ext cx="6171429" cy="2091315"/>
            <a:chOff x="11311733" y="6870785"/>
            <a:chExt cx="6171429" cy="209131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26019" y="5823166"/>
              <a:ext cx="12342857" cy="418262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11733" y="6870785"/>
              <a:ext cx="6171429" cy="20913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70257" y="4003592"/>
            <a:ext cx="2181471" cy="1598351"/>
            <a:chOff x="9670257" y="4003592"/>
            <a:chExt cx="2181471" cy="159835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2100000">
              <a:off x="9670257" y="4003592"/>
              <a:ext cx="2181471" cy="15983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6858109" cy="1820749"/>
            <a:chOff x="209238" y="724451"/>
            <a:chExt cx="6858109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38" y="724451"/>
              <a:ext cx="6858109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6685714" cy="16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5799" y="2545200"/>
            <a:ext cx="5713275" cy="3670779"/>
            <a:chOff x="1065799" y="2545200"/>
            <a:chExt cx="5713275" cy="36707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51352" y="747097"/>
              <a:ext cx="11426551" cy="734155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799" y="2545200"/>
              <a:ext cx="5713275" cy="3670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60452" y="3149241"/>
            <a:ext cx="6171429" cy="246857"/>
            <a:chOff x="2060452" y="3149241"/>
            <a:chExt cx="6171429" cy="246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24636" y="3030819"/>
              <a:ext cx="12342857" cy="49371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0452" y="3149241"/>
              <a:ext cx="6171429" cy="246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06788" y="6724837"/>
            <a:ext cx="3858518" cy="2397104"/>
            <a:chOff x="3506788" y="6724837"/>
            <a:chExt cx="3858518" cy="23971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06788" y="6724837"/>
              <a:ext cx="3858518" cy="23971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07225" y="6659864"/>
            <a:ext cx="3743699" cy="2424045"/>
            <a:chOff x="4907225" y="6659864"/>
            <a:chExt cx="3743699" cy="24240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07225" y="6659864"/>
              <a:ext cx="3743699" cy="242404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299" y="4277145"/>
            <a:ext cx="6619048" cy="13523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0574" y="6222415"/>
            <a:ext cx="5711549" cy="521263"/>
            <a:chOff x="1040574" y="6222415"/>
            <a:chExt cx="5711549" cy="5212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810871" y="5966208"/>
              <a:ext cx="11423098" cy="104252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0574" y="6222415"/>
              <a:ext cx="5711549" cy="52126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EB66146-A740-4652-8EF5-7F6A10DA39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949" y="1970383"/>
            <a:ext cx="6132069" cy="499840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480000">
            <a:off x="12407357" y="4669219"/>
            <a:ext cx="3533333" cy="13523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720000">
            <a:off x="7517517" y="4177854"/>
            <a:ext cx="4857143" cy="13523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720000">
            <a:off x="7485211" y="2171859"/>
            <a:ext cx="4314286" cy="13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65868" y="2387881"/>
            <a:ext cx="3080628" cy="2151737"/>
            <a:chOff x="8365868" y="2387881"/>
            <a:chExt cx="3080628" cy="21517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20000">
              <a:off x="8365868" y="2387881"/>
              <a:ext cx="3080628" cy="21517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600000">
            <a:off x="7952391" y="7743845"/>
            <a:ext cx="3952381" cy="13523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2D5E58-502E-4BDB-B984-C30231B867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72015" y="6947459"/>
            <a:ext cx="3342106" cy="18216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48050" y="6084453"/>
            <a:ext cx="3080628" cy="2151737"/>
            <a:chOff x="8648050" y="6084453"/>
            <a:chExt cx="3080628" cy="21517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340000">
              <a:off x="8648050" y="6084453"/>
              <a:ext cx="3080628" cy="21517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466756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6F3DE89-0B84-40A8-A6BF-BFC1F5AD7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194" y="3103370"/>
            <a:ext cx="4499504" cy="5314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D8BB09-17AF-44E6-BD76-6BCA2921E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3232277"/>
            <a:ext cx="11613963" cy="46961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4084D6-F86D-4476-897D-122B44D19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646" y="4602429"/>
            <a:ext cx="8534400" cy="6264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AD0908-7CE8-41B7-BB1A-5941F24A05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5433335"/>
            <a:ext cx="5181600" cy="626409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D5C47E2-CD22-4052-AAFB-CF2FFC658317}"/>
              </a:ext>
            </a:extLst>
          </p:cNvPr>
          <p:cNvCxnSpPr/>
          <p:nvPr/>
        </p:nvCxnSpPr>
        <p:spPr>
          <a:xfrm>
            <a:off x="6368194" y="4194589"/>
            <a:ext cx="457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98D1670-AC01-4BB6-ACBB-5DFFACB91F4B}"/>
              </a:ext>
            </a:extLst>
          </p:cNvPr>
          <p:cNvCxnSpPr>
            <a:cxnSpLocks/>
          </p:cNvCxnSpPr>
          <p:nvPr/>
        </p:nvCxnSpPr>
        <p:spPr>
          <a:xfrm>
            <a:off x="6824103" y="4529543"/>
            <a:ext cx="183009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37EA5F8-241D-4E6D-A47C-9514AE9559FD}"/>
              </a:ext>
            </a:extLst>
          </p:cNvPr>
          <p:cNvCxnSpPr>
            <a:cxnSpLocks/>
          </p:cNvCxnSpPr>
          <p:nvPr/>
        </p:nvCxnSpPr>
        <p:spPr>
          <a:xfrm>
            <a:off x="6368194" y="4346989"/>
            <a:ext cx="32766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D2AC0BA4-9C5E-424D-924E-9229AE222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800100"/>
            <a:ext cx="4191000" cy="13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44" y="710493"/>
            <a:ext cx="4471572" cy="1047625"/>
            <a:chOff x="590444" y="710493"/>
            <a:chExt cx="4471572" cy="1047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44" y="710493"/>
              <a:ext cx="4471572" cy="10476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742" y="1938227"/>
            <a:ext cx="3657143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548" y="742862"/>
            <a:ext cx="1695238" cy="11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0966" y="2529956"/>
            <a:ext cx="3172231" cy="493714"/>
            <a:chOff x="1120966" y="2529956"/>
            <a:chExt cx="3172231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66" y="2529956"/>
              <a:ext cx="3172231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504" y="2699236"/>
            <a:ext cx="4638095" cy="47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5480" y="3310840"/>
            <a:ext cx="971429" cy="6285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23748" y="3735973"/>
            <a:ext cx="4800000" cy="47333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5501" y="4232531"/>
            <a:ext cx="1190476" cy="628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9989" y="2376150"/>
            <a:ext cx="4876190" cy="4733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05863" y="2998359"/>
            <a:ext cx="1866667" cy="6285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7626" y="4856500"/>
            <a:ext cx="1980952" cy="628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97882" y="7012538"/>
            <a:ext cx="4485714" cy="6285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60629" y="4432112"/>
            <a:ext cx="2933333" cy="1038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8472" y="5355314"/>
            <a:ext cx="3295238" cy="6285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48609" y="2759273"/>
            <a:ext cx="4800000" cy="4733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22147" y="3382077"/>
            <a:ext cx="990476" cy="6285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52896" y="5512560"/>
            <a:ext cx="6076190" cy="6285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69231" y="6102505"/>
            <a:ext cx="5276190" cy="6285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16850" y="6622494"/>
            <a:ext cx="4514286" cy="6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64855" y="4958410"/>
            <a:ext cx="1257143" cy="628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53137" y="5940008"/>
            <a:ext cx="4361905" cy="6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93903" y="6049216"/>
            <a:ext cx="3912219" cy="3471574"/>
            <a:chOff x="14393903" y="6049216"/>
            <a:chExt cx="3912219" cy="347157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393903" y="6049216"/>
              <a:ext cx="3912219" cy="3471574"/>
              <a:chOff x="14393903" y="6049216"/>
              <a:chExt cx="3912219" cy="347157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393903" y="6049216"/>
                <a:ext cx="3912219" cy="347157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560000">
              <a:off x="15149223" y="6749119"/>
              <a:ext cx="1761905" cy="14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40184" y="6233014"/>
            <a:ext cx="4653264" cy="4071748"/>
            <a:chOff x="-140184" y="6233014"/>
            <a:chExt cx="4653264" cy="40717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40184" y="6233014"/>
              <a:ext cx="4653264" cy="407174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074986" y="6477649"/>
            <a:ext cx="5333333" cy="6285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688553" y="4964509"/>
            <a:ext cx="1209524" cy="628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3099" y="5496634"/>
            <a:ext cx="8514286" cy="14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37189" y="1876136"/>
            <a:ext cx="2790024" cy="1979172"/>
            <a:chOff x="11637189" y="1876136"/>
            <a:chExt cx="2790024" cy="19791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7189" y="1876136"/>
              <a:ext cx="2790024" cy="19791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381" y="3092732"/>
            <a:ext cx="8152381" cy="26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1489" y="2080299"/>
            <a:ext cx="2514286" cy="12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22313" y="3258844"/>
            <a:ext cx="5639085" cy="5665353"/>
            <a:chOff x="11822313" y="3258844"/>
            <a:chExt cx="5639085" cy="56653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2313" y="3258844"/>
              <a:ext cx="5639085" cy="56653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12951"/>
            <a:ext cx="17104827" cy="9664227"/>
            <a:chOff x="590444" y="11295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12951"/>
              <a:ext cx="17104827" cy="966422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C4A9227-7F2F-4BE1-A71A-1E41B5D46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985563"/>
            <a:ext cx="8304440" cy="3886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68E741-AEA2-4DEB-8C37-5D99C696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7696200" cy="6799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828130"/>
            <a:ext cx="17501943" cy="9025239"/>
            <a:chOff x="391886" y="828130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828130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5377" y="1688626"/>
            <a:ext cx="6329899" cy="6665258"/>
            <a:chOff x="1575377" y="1688626"/>
            <a:chExt cx="6329899" cy="66652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2392" y="-1575810"/>
              <a:ext cx="12659798" cy="1333051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377" y="1688626"/>
              <a:ext cx="6329899" cy="66652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31274" y="1525123"/>
            <a:ext cx="6171429" cy="3617734"/>
            <a:chOff x="10131274" y="1525123"/>
            <a:chExt cx="6171429" cy="36177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1274" y="1525123"/>
              <a:ext cx="6171429" cy="36177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1274" y="5142857"/>
            <a:ext cx="6134362" cy="3665806"/>
            <a:chOff x="10131274" y="5142857"/>
            <a:chExt cx="6134362" cy="36658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1274" y="5142857"/>
              <a:ext cx="6134362" cy="36658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0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456" y="2490608"/>
            <a:ext cx="2676190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561905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181" y="3082337"/>
            <a:ext cx="2034234" cy="493714"/>
            <a:chOff x="867181" y="3082337"/>
            <a:chExt cx="2034234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181" y="3082337"/>
              <a:ext cx="203423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4409" y="3617235"/>
            <a:ext cx="5846102" cy="5239569"/>
            <a:chOff x="9934409" y="3617235"/>
            <a:chExt cx="5846102" cy="52395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4409" y="3617235"/>
              <a:ext cx="5846102" cy="52395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94256" y="1174486"/>
            <a:ext cx="4461586" cy="3356949"/>
            <a:chOff x="12494256" y="1174486"/>
            <a:chExt cx="4461586" cy="33569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40000">
              <a:off x="12494256" y="1174486"/>
              <a:ext cx="4461586" cy="335694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600000">
            <a:off x="9408414" y="1578980"/>
            <a:ext cx="7390476" cy="20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345699" y="3314700"/>
            <a:ext cx="503901" cy="518792"/>
            <a:chOff x="15232241" y="3344969"/>
            <a:chExt cx="503901" cy="5187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60000">
              <a:off x="15232241" y="3344969"/>
              <a:ext cx="503901" cy="5187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8281" y="3834690"/>
            <a:ext cx="8123810" cy="13523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8281" y="4887668"/>
            <a:ext cx="8866667" cy="14095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1615" y="6480283"/>
            <a:ext cx="9409524" cy="14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EC33A9-6EFC-4C4E-9EB0-6AF8F2DDC9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5903" y="4632957"/>
            <a:ext cx="10679883" cy="3546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0484C4-D5E7-4EF5-BFB9-94911E5B7EE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7091"/>
          <a:stretch/>
        </p:blipFill>
        <p:spPr>
          <a:xfrm>
            <a:off x="2286000" y="5123362"/>
            <a:ext cx="9277350" cy="734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04B60-835C-427F-AC6E-D57B810546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256743"/>
            <a:ext cx="990600" cy="876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91E5C-9705-42A1-BFED-3107EC4FE689}"/>
              </a:ext>
            </a:extLst>
          </p:cNvPr>
          <p:cNvSpPr txBox="1"/>
          <p:nvPr/>
        </p:nvSpPr>
        <p:spPr>
          <a:xfrm>
            <a:off x="8980276" y="7212568"/>
            <a:ext cx="298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출처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: http://adhd.or.kr</a:t>
            </a:r>
            <a:endParaRPr lang="ko-KR" altLang="en-US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7863" y="825010"/>
            <a:ext cx="4561905" cy="16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456" y="2490608"/>
            <a:ext cx="4457143" cy="13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0966" y="3082337"/>
            <a:ext cx="3705565" cy="493714"/>
            <a:chOff x="920966" y="3082337"/>
            <a:chExt cx="3705565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966" y="3082337"/>
              <a:ext cx="3705565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3061" y="3728515"/>
            <a:ext cx="6171429" cy="4615385"/>
            <a:chOff x="1553061" y="3631934"/>
            <a:chExt cx="6171429" cy="46153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3061" y="3631934"/>
              <a:ext cx="6171429" cy="461538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7346" y="3171500"/>
            <a:ext cx="7952381" cy="12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7575" y="4735651"/>
            <a:ext cx="7571429" cy="16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3696" y="6753754"/>
            <a:ext cx="8038095" cy="12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02808" y="2804455"/>
            <a:ext cx="637261" cy="664846"/>
            <a:chOff x="9302808" y="2804455"/>
            <a:chExt cx="637261" cy="6648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80000">
              <a:off x="9302808" y="2804455"/>
              <a:ext cx="637261" cy="6648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98861" y="3493683"/>
            <a:ext cx="5949015" cy="299109"/>
            <a:chOff x="9698861" y="3493683"/>
            <a:chExt cx="5949015" cy="2991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8861" y="3493683"/>
              <a:ext cx="5949015" cy="2991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1004597"/>
            <a:ext cx="17501943" cy="9025239"/>
            <a:chOff x="391886" y="1004597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1004597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189141"/>
            <a:ext cx="17104827" cy="9664227"/>
            <a:chOff x="590444" y="189141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189141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456" y="2490608"/>
            <a:ext cx="4457143" cy="13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863" y="825010"/>
            <a:ext cx="4561905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0966" y="3082337"/>
            <a:ext cx="3705565" cy="493714"/>
            <a:chOff x="920966" y="3082337"/>
            <a:chExt cx="3705565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966" y="3082337"/>
              <a:ext cx="3705565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4258" y="6092726"/>
            <a:ext cx="6104762" cy="7619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3074" y="7633654"/>
            <a:ext cx="6828571" cy="7619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42844" y="3127905"/>
            <a:ext cx="6638095" cy="6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23676" y="3973734"/>
            <a:ext cx="4094419" cy="3577197"/>
            <a:chOff x="11484101" y="3973734"/>
            <a:chExt cx="4094419" cy="35771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60272" y="2122882"/>
              <a:ext cx="8188837" cy="715439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84101" y="3973734"/>
              <a:ext cx="4094419" cy="35771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82562" y="6785680"/>
            <a:ext cx="5628571" cy="761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57490" y="8315492"/>
            <a:ext cx="4276190" cy="7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8053" y="6880893"/>
            <a:ext cx="1865644" cy="460581"/>
            <a:chOff x="1308053" y="6880893"/>
            <a:chExt cx="1865644" cy="4605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8053" y="6880893"/>
              <a:ext cx="1865644" cy="4605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651" y="8422554"/>
            <a:ext cx="1865644" cy="460581"/>
            <a:chOff x="1501651" y="8422554"/>
            <a:chExt cx="1865644" cy="4605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1651" y="8422554"/>
              <a:ext cx="1865644" cy="4605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10800" y="7630488"/>
            <a:ext cx="6123810" cy="2028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73535" y="5295090"/>
            <a:ext cx="4942857" cy="7714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0626" y="3553161"/>
            <a:ext cx="7514978" cy="1573934"/>
            <a:chOff x="870626" y="3553161"/>
            <a:chExt cx="7514978" cy="15739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788088" y="2865876"/>
              <a:ext cx="15029957" cy="314786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0626" y="3553161"/>
              <a:ext cx="7514978" cy="1573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45363" y="3885058"/>
            <a:ext cx="3481417" cy="299109"/>
            <a:chOff x="4845363" y="3885058"/>
            <a:chExt cx="3481417" cy="2991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45363" y="3885058"/>
              <a:ext cx="3481417" cy="2991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1711" y="4169416"/>
            <a:ext cx="4496294" cy="299109"/>
            <a:chOff x="891711" y="4169416"/>
            <a:chExt cx="4496294" cy="2991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1711" y="4169416"/>
              <a:ext cx="4496294" cy="299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88351" y="4190573"/>
            <a:ext cx="617837" cy="299109"/>
            <a:chOff x="7688351" y="4190573"/>
            <a:chExt cx="617837" cy="2991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88351" y="4190573"/>
              <a:ext cx="617837" cy="2991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6180" y="4505568"/>
            <a:ext cx="7420193" cy="299109"/>
            <a:chOff x="886180" y="4505568"/>
            <a:chExt cx="7420193" cy="2991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6180" y="4505568"/>
              <a:ext cx="7420193" cy="2991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2762" y="4853859"/>
            <a:ext cx="4047314" cy="299109"/>
            <a:chOff x="892762" y="4853859"/>
            <a:chExt cx="4047314" cy="2991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2762" y="4853859"/>
              <a:ext cx="4047314" cy="2991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886" y="937931"/>
            <a:ext cx="17501943" cy="9025239"/>
            <a:chOff x="391886" y="937931"/>
            <a:chExt cx="17501943" cy="9025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886" y="937931"/>
              <a:ext cx="17501943" cy="902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44" y="208189"/>
            <a:ext cx="17104827" cy="9664227"/>
            <a:chOff x="590444" y="208189"/>
            <a:chExt cx="17104827" cy="9664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44" y="208189"/>
              <a:ext cx="17104827" cy="9664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238" y="724451"/>
            <a:ext cx="5266272" cy="1820749"/>
            <a:chOff x="209238" y="724451"/>
            <a:chExt cx="5266272" cy="182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38" y="724451"/>
              <a:ext cx="5266272" cy="1820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7863" y="825010"/>
            <a:ext cx="4933333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8585" y="3110908"/>
            <a:ext cx="3963203" cy="493714"/>
            <a:chOff x="968585" y="3110908"/>
            <a:chExt cx="3963203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585" y="3110908"/>
              <a:ext cx="3963203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429" y="4193190"/>
            <a:ext cx="3939495" cy="5083114"/>
            <a:chOff x="1101198" y="4114826"/>
            <a:chExt cx="3939495" cy="50831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198" y="4114826"/>
              <a:ext cx="3939495" cy="5083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76586" y="5040302"/>
            <a:ext cx="712811" cy="3509154"/>
            <a:chOff x="10201604" y="2579492"/>
            <a:chExt cx="712811" cy="59058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1604" y="2579492"/>
              <a:ext cx="712811" cy="59058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18572" y="3324319"/>
            <a:ext cx="3409524" cy="7523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1717" y="3626080"/>
            <a:ext cx="4533333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49620" y="3948226"/>
            <a:ext cx="4457143" cy="2490674"/>
            <a:chOff x="10885004" y="1808002"/>
            <a:chExt cx="6171429" cy="36177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5004" y="1808002"/>
              <a:ext cx="6171429" cy="361773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56668" y="6372319"/>
            <a:ext cx="4133333" cy="75238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0789" y="2490608"/>
            <a:ext cx="4457143" cy="13523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E2B026-B309-4AE7-9EAD-E75BB40CCA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820" y="7039626"/>
            <a:ext cx="4300180" cy="18376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7903" y="3626079"/>
            <a:ext cx="3866667" cy="7523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2DA7E4-24B0-46FE-8E07-FFEF8D0891A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14218" r="6540"/>
          <a:stretch/>
        </p:blipFill>
        <p:spPr>
          <a:xfrm>
            <a:off x="5144391" y="4719327"/>
            <a:ext cx="7326010" cy="39375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</TotalTime>
  <Words>22</Words>
  <Application>Microsoft Office PowerPoint</Application>
  <PresentationFormat>사용자 지정</PresentationFormat>
  <Paragraphs>8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DX하늘구름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Soyeon</cp:lastModifiedBy>
  <cp:revision>208</cp:revision>
  <dcterms:created xsi:type="dcterms:W3CDTF">2020-09-03T18:05:07Z</dcterms:created>
  <dcterms:modified xsi:type="dcterms:W3CDTF">2020-09-16T06:02:37Z</dcterms:modified>
</cp:coreProperties>
</file>